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7" r:id="rId2"/>
    <p:sldId id="258" r:id="rId3"/>
    <p:sldId id="285" r:id="rId4"/>
    <p:sldId id="270" r:id="rId5"/>
    <p:sldId id="259" r:id="rId6"/>
    <p:sldId id="267" r:id="rId7"/>
    <p:sldId id="284" r:id="rId8"/>
    <p:sldId id="266" r:id="rId9"/>
    <p:sldId id="265" r:id="rId10"/>
    <p:sldId id="269" r:id="rId11"/>
    <p:sldId id="260" r:id="rId12"/>
    <p:sldId id="275" r:id="rId13"/>
    <p:sldId id="273" r:id="rId14"/>
    <p:sldId id="283" r:id="rId15"/>
    <p:sldId id="282" r:id="rId16"/>
    <p:sldId id="261" r:id="rId17"/>
    <p:sldId id="278" r:id="rId18"/>
    <p:sldId id="277" r:id="rId19"/>
    <p:sldId id="271" r:id="rId20"/>
    <p:sldId id="272" r:id="rId21"/>
    <p:sldId id="262" r:id="rId22"/>
    <p:sldId id="264" r:id="rId23"/>
    <p:sldId id="276" r:id="rId24"/>
    <p:sldId id="280" r:id="rId25"/>
    <p:sldId id="281" r:id="rId26"/>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00BCB8"/>
    <a:srgbClr val="3D7748"/>
    <a:srgbClr val="4C6854"/>
    <a:srgbClr val="65654F"/>
    <a:srgbClr val="176927"/>
    <a:srgbClr val="BF2121"/>
    <a:srgbClr val="DE5C5D"/>
    <a:srgbClr val="0A1E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p:restoredTop sz="94586"/>
  </p:normalViewPr>
  <p:slideViewPr>
    <p:cSldViewPr snapToGrid="0">
      <p:cViewPr varScale="1">
        <p:scale>
          <a:sx n="64" d="100"/>
          <a:sy n="64" d="100"/>
        </p:scale>
        <p:origin x="724" y="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700428-927B-4373-986D-DC5BC560617E}" type="datetimeFigureOut">
              <a:rPr lang="en-US" smtClean="0"/>
              <a:t>11/13/2018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706F8-09EF-4B5F-8390-BB84DFC2E8F6}" type="slidenum">
              <a:rPr lang="en-US" smtClean="0"/>
              <a:t>‹#›</a:t>
            </a:fld>
            <a:endParaRPr lang="en-US"/>
          </a:p>
        </p:txBody>
      </p:sp>
    </p:spTree>
    <p:extLst>
      <p:ext uri="{BB962C8B-B14F-4D97-AF65-F5344CB8AC3E}">
        <p14:creationId xmlns:p14="http://schemas.microsoft.com/office/powerpoint/2010/main" val="331767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33706F8-09EF-4B5F-8390-BB84DFC2E8F6}" type="slidenum">
              <a:rPr lang="en-US" smtClean="0"/>
              <a:t>1</a:t>
            </a:fld>
            <a:endParaRPr lang="en-US"/>
          </a:p>
        </p:txBody>
      </p:sp>
    </p:spTree>
    <p:extLst>
      <p:ext uri="{BB962C8B-B14F-4D97-AF65-F5344CB8AC3E}">
        <p14:creationId xmlns:p14="http://schemas.microsoft.com/office/powerpoint/2010/main" val="2776050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C80D4A91-CBDE-4C5A-AE12-4DFC204F95AA}"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5BDF988-4BEB-43D0-A912-9849858289BB}" type="slidenum">
              <a:rPr lang="zh-CN" altLang="en-US"/>
              <a:pPr/>
              <a:t>‹#›</a:t>
            </a:fld>
            <a:endParaRPr lang="zh-CN" altLang="en-US"/>
          </a:p>
        </p:txBody>
      </p:sp>
    </p:spTree>
    <p:extLst>
      <p:ext uri="{BB962C8B-B14F-4D97-AF65-F5344CB8AC3E}">
        <p14:creationId xmlns:p14="http://schemas.microsoft.com/office/powerpoint/2010/main" val="8492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1AB8226-62F0-4C4F-8916-6E93D72BF8F4}"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87EE9E3-8626-4B2E-A741-7908688A2B66}" type="slidenum">
              <a:rPr lang="zh-CN" altLang="en-US"/>
              <a:pPr/>
              <a:t>‹#›</a:t>
            </a:fld>
            <a:endParaRPr lang="zh-CN" altLang="en-US"/>
          </a:p>
        </p:txBody>
      </p:sp>
    </p:spTree>
    <p:extLst>
      <p:ext uri="{BB962C8B-B14F-4D97-AF65-F5344CB8AC3E}">
        <p14:creationId xmlns:p14="http://schemas.microsoft.com/office/powerpoint/2010/main" val="270851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7287D364-1644-4570-A708-A500383DF9D8}"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D64C0E4-163C-4ECC-A9A8-1CDFAAFB67BD}" type="slidenum">
              <a:rPr lang="zh-CN" altLang="en-US"/>
              <a:pPr/>
              <a:t>‹#›</a:t>
            </a:fld>
            <a:endParaRPr lang="zh-CN" altLang="en-US"/>
          </a:p>
        </p:txBody>
      </p:sp>
    </p:spTree>
    <p:extLst>
      <p:ext uri="{BB962C8B-B14F-4D97-AF65-F5344CB8AC3E}">
        <p14:creationId xmlns:p14="http://schemas.microsoft.com/office/powerpoint/2010/main" val="2396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35A2F9F-044C-4D8A-BFEB-D53105C04F5E}"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756187F-0CBF-4002-929B-2A2E5AD3FBF0}" type="slidenum">
              <a:rPr lang="zh-CN" altLang="en-US"/>
              <a:pPr/>
              <a:t>‹#›</a:t>
            </a:fld>
            <a:endParaRPr lang="zh-CN" altLang="en-US"/>
          </a:p>
        </p:txBody>
      </p:sp>
    </p:spTree>
    <p:extLst>
      <p:ext uri="{BB962C8B-B14F-4D97-AF65-F5344CB8AC3E}">
        <p14:creationId xmlns:p14="http://schemas.microsoft.com/office/powerpoint/2010/main" val="85652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2790CB9-C7E4-4E27-959A-9F17E824ED7A}"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EEC933B-3600-4BD3-8558-C6AE67E0B310}" type="slidenum">
              <a:rPr lang="zh-CN" altLang="en-US"/>
              <a:pPr/>
              <a:t>‹#›</a:t>
            </a:fld>
            <a:endParaRPr lang="zh-CN" altLang="en-US"/>
          </a:p>
        </p:txBody>
      </p:sp>
    </p:spTree>
    <p:extLst>
      <p:ext uri="{BB962C8B-B14F-4D97-AF65-F5344CB8AC3E}">
        <p14:creationId xmlns:p14="http://schemas.microsoft.com/office/powerpoint/2010/main" val="89469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7D9D49CC-5691-4DBD-B49B-584A0EA75F66}"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796AD172-344E-4ACA-9596-3E94182E3A61}" type="slidenum">
              <a:rPr lang="zh-CN" altLang="en-US"/>
              <a:pPr/>
              <a:t>‹#›</a:t>
            </a:fld>
            <a:endParaRPr lang="zh-CN" altLang="en-US"/>
          </a:p>
        </p:txBody>
      </p:sp>
    </p:spTree>
    <p:extLst>
      <p:ext uri="{BB962C8B-B14F-4D97-AF65-F5344CB8AC3E}">
        <p14:creationId xmlns:p14="http://schemas.microsoft.com/office/powerpoint/2010/main" val="4201968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1A4C28D5-E1C7-4613-85C9-C203E36FBF10}" type="datetimeFigureOut">
              <a:rPr lang="zh-CN" altLang="en-US"/>
              <a:pPr/>
              <a:t>2018/11/13</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4873FDB-F353-47E7-87E9-689AD9DE5CE8}" type="slidenum">
              <a:rPr lang="zh-CN" altLang="en-US"/>
              <a:pPr/>
              <a:t>‹#›</a:t>
            </a:fld>
            <a:endParaRPr lang="zh-CN" altLang="en-US"/>
          </a:p>
        </p:txBody>
      </p:sp>
    </p:spTree>
    <p:extLst>
      <p:ext uri="{BB962C8B-B14F-4D97-AF65-F5344CB8AC3E}">
        <p14:creationId xmlns:p14="http://schemas.microsoft.com/office/powerpoint/2010/main" val="79837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2B70B134-1573-4638-8AA5-734C32C0AB16}" type="datetimeFigureOut">
              <a:rPr lang="zh-CN" altLang="en-US"/>
              <a:pPr/>
              <a:t>2018/11/13</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9D8C0542-828F-4E1A-B800-7914E9A3353D}" type="slidenum">
              <a:rPr lang="zh-CN" altLang="en-US"/>
              <a:pPr/>
              <a:t>‹#›</a:t>
            </a:fld>
            <a:endParaRPr lang="zh-CN" altLang="en-US"/>
          </a:p>
        </p:txBody>
      </p:sp>
    </p:spTree>
    <p:extLst>
      <p:ext uri="{BB962C8B-B14F-4D97-AF65-F5344CB8AC3E}">
        <p14:creationId xmlns:p14="http://schemas.microsoft.com/office/powerpoint/2010/main" val="380746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819D2BF-DA7F-417F-A331-1B36B3A73DC2}" type="datetimeFigureOut">
              <a:rPr lang="zh-CN" altLang="en-US"/>
              <a:pPr/>
              <a:t>2018/11/13</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F172385D-C473-4351-9C2E-0C107AF0EBEF}" type="slidenum">
              <a:rPr lang="zh-CN" altLang="en-US"/>
              <a:pPr/>
              <a:t>‹#›</a:t>
            </a:fld>
            <a:endParaRPr lang="zh-CN" altLang="en-US"/>
          </a:p>
        </p:txBody>
      </p:sp>
    </p:spTree>
    <p:extLst>
      <p:ext uri="{BB962C8B-B14F-4D97-AF65-F5344CB8AC3E}">
        <p14:creationId xmlns:p14="http://schemas.microsoft.com/office/powerpoint/2010/main" val="165756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40A50B7-1299-4D58-9FA4-DC09713A1F19}"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152DD1D-0063-4072-B43B-B6C607F6F11E}" type="slidenum">
              <a:rPr lang="zh-CN" altLang="en-US"/>
              <a:pPr/>
              <a:t>‹#›</a:t>
            </a:fld>
            <a:endParaRPr lang="zh-CN" altLang="en-US"/>
          </a:p>
        </p:txBody>
      </p:sp>
    </p:spTree>
    <p:extLst>
      <p:ext uri="{BB962C8B-B14F-4D97-AF65-F5344CB8AC3E}">
        <p14:creationId xmlns:p14="http://schemas.microsoft.com/office/powerpoint/2010/main" val="340608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89950095-71EF-4334-8BEE-D1EEB82385E3}"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FDCA7CF4-F0D5-49AD-8F04-638DCDF98DD4}" type="slidenum">
              <a:rPr lang="zh-CN" altLang="en-US"/>
              <a:pPr/>
              <a:t>‹#›</a:t>
            </a:fld>
            <a:endParaRPr lang="zh-CN" altLang="en-US"/>
          </a:p>
        </p:txBody>
      </p:sp>
    </p:spTree>
    <p:extLst>
      <p:ext uri="{BB962C8B-B14F-4D97-AF65-F5344CB8AC3E}">
        <p14:creationId xmlns:p14="http://schemas.microsoft.com/office/powerpoint/2010/main" val="193987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654D6229-0593-4CD0-8C99-6565DE96CDD0}" type="datetimeFigureOut">
              <a:rPr lang="zh-CN" altLang="en-US"/>
              <a:pPr/>
              <a:t>2018/11/13</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ACE009C7-C409-4D40-88F9-FA021C3B0A5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7D7D6D-BD4F-8049-8D95-0EC83A074AD5}"/>
              </a:ext>
            </a:extLst>
          </p:cNvPr>
          <p:cNvPicPr>
            <a:picLocks noChangeAspect="1"/>
          </p:cNvPicPr>
          <p:nvPr/>
        </p:nvPicPr>
        <p:blipFill rotWithShape="1">
          <a:blip r:embed="rId3"/>
          <a:srcRect l="-285" t="-529" r="-106" b="5983"/>
          <a:stretch/>
        </p:blipFill>
        <p:spPr>
          <a:xfrm>
            <a:off x="-34352" y="-47625"/>
            <a:ext cx="12226352" cy="6967733"/>
          </a:xfrm>
          <a:prstGeom prst="rect">
            <a:avLst/>
          </a:prstGeom>
        </p:spPr>
      </p:pic>
      <p:sp>
        <p:nvSpPr>
          <p:cNvPr id="14339" name="任意多边形 34"/>
          <p:cNvSpPr>
            <a:spLocks/>
          </p:cNvSpPr>
          <p:nvPr/>
        </p:nvSpPr>
        <p:spPr bwMode="auto">
          <a:xfrm>
            <a:off x="5471214" y="0"/>
            <a:ext cx="12069095"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alpha val="81000"/>
            </a:srgbClr>
          </a:solidFill>
          <a:ln>
            <a:noFill/>
          </a:ln>
          <a:extLst/>
        </p:spPr>
        <p:txBody>
          <a:bodyPr anchor="ctr"/>
          <a:lstStyle/>
          <a:p>
            <a:endParaRPr lang="zh-CN" altLang="en-US"/>
          </a:p>
        </p:txBody>
      </p:sp>
      <p:sp>
        <p:nvSpPr>
          <p:cNvPr id="14354" name="文本框 53"/>
          <p:cNvSpPr txBox="1">
            <a:spLocks noChangeArrowheads="1"/>
          </p:cNvSpPr>
          <p:nvPr/>
        </p:nvSpPr>
        <p:spPr bwMode="auto">
          <a:xfrm>
            <a:off x="8908153" y="757645"/>
            <a:ext cx="353109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4000" b="1" dirty="0">
                <a:solidFill>
                  <a:schemeClr val="bg1"/>
                </a:solidFill>
                <a:latin typeface="Arial" panose="020B0604020202020204" pitchFamily="34" charset="0"/>
                <a:ea typeface="微软雅黑" panose="020B0503020204020204" pitchFamily="34" charset="-122"/>
                <a:cs typeface="Arial" panose="020B0604020202020204" pitchFamily="34" charset="0"/>
              </a:rPr>
              <a:t>New York Property</a:t>
            </a:r>
          </a:p>
          <a:p>
            <a:pPr eaLnBrk="1" hangingPunct="1"/>
            <a:r>
              <a:rPr lang="en-CA" altLang="zh-CN" sz="4000" b="1" dirty="0">
                <a:solidFill>
                  <a:schemeClr val="bg1"/>
                </a:solidFill>
                <a:latin typeface="Arial" panose="020B0604020202020204" pitchFamily="34" charset="0"/>
                <a:ea typeface="微软雅黑" panose="020B0503020204020204" pitchFamily="34" charset="-122"/>
                <a:cs typeface="Arial" panose="020B0604020202020204" pitchFamily="34" charset="0"/>
              </a:rPr>
              <a:t>Fraud Analytics</a:t>
            </a:r>
            <a:endParaRPr lang="zh-CN" altLang="en-US" sz="40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4356" name="文本框 55"/>
          <p:cNvSpPr txBox="1">
            <a:spLocks noChangeArrowheads="1"/>
          </p:cNvSpPr>
          <p:nvPr/>
        </p:nvSpPr>
        <p:spPr bwMode="auto">
          <a:xfrm>
            <a:off x="9203328" y="4530695"/>
            <a:ext cx="20748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2400" b="1" dirty="0">
                <a:solidFill>
                  <a:srgbClr val="008080"/>
                </a:solidFill>
                <a:cs typeface="Calibri" panose="020F0502020204030204" pitchFamily="34" charset="0"/>
              </a:rPr>
              <a:t>Team 5</a:t>
            </a:r>
          </a:p>
          <a:p>
            <a:pPr eaLnBrk="1" hangingPunct="1"/>
            <a:r>
              <a:rPr lang="en-CA" altLang="zh-CN" sz="2400" dirty="0">
                <a:solidFill>
                  <a:srgbClr val="008080"/>
                </a:solidFill>
                <a:cs typeface="Calibri" panose="020F0502020204030204" pitchFamily="34" charset="0"/>
              </a:rPr>
              <a:t>Yao Lu</a:t>
            </a:r>
          </a:p>
          <a:p>
            <a:pPr eaLnBrk="1" hangingPunct="1"/>
            <a:r>
              <a:rPr lang="en-CA" altLang="zh-CN" sz="2400" dirty="0">
                <a:solidFill>
                  <a:srgbClr val="008080"/>
                </a:solidFill>
                <a:cs typeface="Calibri" panose="020F0502020204030204" pitchFamily="34" charset="0"/>
              </a:rPr>
              <a:t>Bei Zhang</a:t>
            </a:r>
          </a:p>
          <a:p>
            <a:pPr eaLnBrk="1" hangingPunct="1"/>
            <a:r>
              <a:rPr lang="en-CA" altLang="zh-CN" sz="2400" dirty="0">
                <a:solidFill>
                  <a:srgbClr val="008080"/>
                </a:solidFill>
                <a:cs typeface="Calibri" panose="020F0502020204030204" pitchFamily="34" charset="0"/>
              </a:rPr>
              <a:t>Roger </a:t>
            </a:r>
            <a:r>
              <a:rPr lang="en-CA" altLang="zh-CN" sz="2400" dirty="0" err="1">
                <a:solidFill>
                  <a:srgbClr val="008080"/>
                </a:solidFill>
                <a:cs typeface="Calibri" panose="020F0502020204030204" pitchFamily="34" charset="0"/>
              </a:rPr>
              <a:t>Geng</a:t>
            </a:r>
            <a:endParaRPr lang="zh-CN" altLang="en-US" sz="2400" dirty="0">
              <a:solidFill>
                <a:srgbClr val="008080"/>
              </a:solidFill>
              <a:cs typeface="Calibri" panose="020F0502020204030204" pitchFamily="34" charset="0"/>
            </a:endParaRPr>
          </a:p>
        </p:txBody>
      </p:sp>
      <p:sp>
        <p:nvSpPr>
          <p:cNvPr id="29" name="任意多边形 2">
            <a:extLst>
              <a:ext uri="{FF2B5EF4-FFF2-40B4-BE49-F238E27FC236}">
                <a16:creationId xmlns:a16="http://schemas.microsoft.com/office/drawing/2014/main" id="{ADD95DDA-FFDF-9A42-9E1C-2A47AB2A278F}"/>
              </a:ext>
            </a:extLst>
          </p:cNvPr>
          <p:cNvSpPr>
            <a:spLocks/>
          </p:cNvSpPr>
          <p:nvPr/>
        </p:nvSpPr>
        <p:spPr bwMode="auto">
          <a:xfrm>
            <a:off x="5718459" y="-88204"/>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14357" name="矩形 56"/>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08333E-6 3.33333E-6 L -0.4789 -0.00648 " pathEditMode="relative" rAng="0" ptsTypes="AA">
                                      <p:cBhvr>
                                        <p:cTn id="6" dur="1000" fill="hold"/>
                                        <p:tgtEl>
                                          <p:spTgt spid="29"/>
                                        </p:tgtEl>
                                        <p:attrNameLst>
                                          <p:attrName>ppt_x</p:attrName>
                                          <p:attrName>ppt_y</p:attrName>
                                        </p:attrNameLst>
                                      </p:cBhvr>
                                      <p:rCtr x="-23945" y="-324"/>
                                    </p:animMotion>
                                  </p:childTnLst>
                                </p:cTn>
                              </p:par>
                              <p:par>
                                <p:cTn id="7" presetID="0" presetClass="path" presetSubtype="0" accel="50000" decel="50000" fill="hold" grpId="0" nodeType="withEffect">
                                  <p:stCondLst>
                                    <p:cond delay="0"/>
                                  </p:stCondLst>
                                  <p:childTnLst>
                                    <p:animMotion origin="layout" path="M -1.04167E-6 2.59259E-6 L -0.48685 2.59259E-6 " pathEditMode="relative" rAng="0" ptsTypes="AA">
                                      <p:cBhvr>
                                        <p:cTn id="8" dur="1000" fill="hold"/>
                                        <p:tgtEl>
                                          <p:spTgt spid="14339"/>
                                        </p:tgtEl>
                                        <p:attrNameLst>
                                          <p:attrName>ppt_x</p:attrName>
                                          <p:attrName>ppt_y</p:attrName>
                                        </p:attrNameLst>
                                      </p:cBhvr>
                                      <p:rCtr x="-24349" y="0"/>
                                    </p:animMotion>
                                  </p:childTnLst>
                                </p:cTn>
                              </p:par>
                              <p:par>
                                <p:cTn id="9" presetID="1" presetClass="exit" presetSubtype="0" fill="hold" grpId="0" nodeType="withEffect">
                                  <p:stCondLst>
                                    <p:cond delay="0"/>
                                  </p:stCondLst>
                                  <p:childTnLst>
                                    <p:set>
                                      <p:cBhvr>
                                        <p:cTn id="10" dur="1" fill="hold">
                                          <p:stCondLst>
                                            <p:cond delay="0"/>
                                          </p:stCondLst>
                                        </p:cTn>
                                        <p:tgtEl>
                                          <p:spTgt spid="1435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3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54" grpId="0"/>
      <p:bldP spid="14356" grpId="0"/>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2"/>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6" name="矩形 23"/>
          <p:cNvSpPr>
            <a:spLocks noChangeArrowheads="1"/>
          </p:cNvSpPr>
          <p:nvPr/>
        </p:nvSpPr>
        <p:spPr bwMode="auto">
          <a:xfrm>
            <a:off x="-33338" y="3455988"/>
            <a:ext cx="12244388" cy="3402012"/>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7" name="Rectangle 6"/>
          <p:cNvSpPr>
            <a:spLocks noChangeArrowheads="1"/>
          </p:cNvSpPr>
          <p:nvPr/>
        </p:nvSpPr>
        <p:spPr bwMode="auto">
          <a:xfrm>
            <a:off x="512763" y="1954213"/>
            <a:ext cx="912812"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01</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8" name="Rectangle 9"/>
          <p:cNvSpPr>
            <a:spLocks noChangeArrowheads="1"/>
          </p:cNvSpPr>
          <p:nvPr/>
        </p:nvSpPr>
        <p:spPr bwMode="auto">
          <a:xfrm>
            <a:off x="4183063" y="1954213"/>
            <a:ext cx="911225"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02</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9" name="Rectangle 12"/>
          <p:cNvSpPr>
            <a:spLocks noChangeArrowheads="1"/>
          </p:cNvSpPr>
          <p:nvPr/>
        </p:nvSpPr>
        <p:spPr bwMode="auto">
          <a:xfrm>
            <a:off x="7832725" y="1954213"/>
            <a:ext cx="912813"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03</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0" name="Rectangle 15"/>
          <p:cNvSpPr>
            <a:spLocks noChangeArrowheads="1"/>
          </p:cNvSpPr>
          <p:nvPr/>
        </p:nvSpPr>
        <p:spPr bwMode="auto">
          <a:xfrm>
            <a:off x="52546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1" name="Rectangle 18"/>
          <p:cNvSpPr>
            <a:spLocks noChangeArrowheads="1"/>
          </p:cNvSpPr>
          <p:nvPr/>
        </p:nvSpPr>
        <p:spPr bwMode="auto">
          <a:xfrm>
            <a:off x="417671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2" name="Rectangle 21"/>
          <p:cNvSpPr>
            <a:spLocks noChangeArrowheads="1"/>
          </p:cNvSpPr>
          <p:nvPr/>
        </p:nvSpPr>
        <p:spPr bwMode="auto">
          <a:xfrm>
            <a:off x="7826375" y="3663950"/>
            <a:ext cx="912813"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3" name="TextBox 13"/>
          <p:cNvSpPr txBox="1">
            <a:spLocks noChangeArrowheads="1"/>
          </p:cNvSpPr>
          <p:nvPr/>
        </p:nvSpPr>
        <p:spPr bwMode="auto">
          <a:xfrm>
            <a:off x="1609725"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4" name="TextBox 13"/>
          <p:cNvSpPr txBox="1">
            <a:spLocks noChangeArrowheads="1"/>
          </p:cNvSpPr>
          <p:nvPr/>
        </p:nvSpPr>
        <p:spPr bwMode="auto">
          <a:xfrm>
            <a:off x="1609725"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5" name="TextBox 13"/>
          <p:cNvSpPr txBox="1">
            <a:spLocks noChangeArrowheads="1"/>
          </p:cNvSpPr>
          <p:nvPr/>
        </p:nvSpPr>
        <p:spPr bwMode="auto">
          <a:xfrm>
            <a:off x="5314950"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6" name="TextBox 13"/>
          <p:cNvSpPr txBox="1">
            <a:spLocks noChangeArrowheads="1"/>
          </p:cNvSpPr>
          <p:nvPr/>
        </p:nvSpPr>
        <p:spPr bwMode="auto">
          <a:xfrm>
            <a:off x="5314950"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7" name="TextBox 13"/>
          <p:cNvSpPr txBox="1">
            <a:spLocks noChangeArrowheads="1"/>
          </p:cNvSpPr>
          <p:nvPr/>
        </p:nvSpPr>
        <p:spPr bwMode="auto">
          <a:xfrm>
            <a:off x="8948738"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8" name="TextBox 13"/>
          <p:cNvSpPr txBox="1">
            <a:spLocks noChangeArrowheads="1"/>
          </p:cNvSpPr>
          <p:nvPr/>
        </p:nvSpPr>
        <p:spPr bwMode="auto">
          <a:xfrm>
            <a:off x="8948738"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9" name="TextBox 13"/>
          <p:cNvSpPr txBox="1">
            <a:spLocks noChangeArrowheads="1"/>
          </p:cNvSpPr>
          <p:nvPr/>
        </p:nvSpPr>
        <p:spPr bwMode="auto">
          <a:xfrm>
            <a:off x="1609725" y="3732213"/>
            <a:ext cx="1957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文化建设的必要性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0" name="TextBox 13"/>
          <p:cNvSpPr txBox="1">
            <a:spLocks noChangeArrowheads="1"/>
          </p:cNvSpPr>
          <p:nvPr/>
        </p:nvSpPr>
        <p:spPr bwMode="auto">
          <a:xfrm>
            <a:off x="1609725"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1" name="TextBox 13"/>
          <p:cNvSpPr txBox="1">
            <a:spLocks noChangeArrowheads="1"/>
          </p:cNvSpPr>
          <p:nvPr/>
        </p:nvSpPr>
        <p:spPr bwMode="auto">
          <a:xfrm>
            <a:off x="5314950" y="3732213"/>
            <a:ext cx="1495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2" name="TextBox 13"/>
          <p:cNvSpPr txBox="1">
            <a:spLocks noChangeArrowheads="1"/>
          </p:cNvSpPr>
          <p:nvPr/>
        </p:nvSpPr>
        <p:spPr bwMode="auto">
          <a:xfrm>
            <a:off x="5314950"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3" name="TextBox 13"/>
          <p:cNvSpPr txBox="1">
            <a:spLocks noChangeArrowheads="1"/>
          </p:cNvSpPr>
          <p:nvPr/>
        </p:nvSpPr>
        <p:spPr bwMode="auto">
          <a:xfrm>
            <a:off x="8948738" y="3732213"/>
            <a:ext cx="20097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文化建设的可行性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4" name="TextBox 13"/>
          <p:cNvSpPr txBox="1">
            <a:spLocks noChangeArrowheads="1"/>
          </p:cNvSpPr>
          <p:nvPr/>
        </p:nvSpPr>
        <p:spPr bwMode="auto">
          <a:xfrm>
            <a:off x="8948738"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5" name="矩形 19"/>
          <p:cNvSpPr>
            <a:spLocks noChangeArrowheads="1"/>
          </p:cNvSpPr>
          <p:nvPr/>
        </p:nvSpPr>
        <p:spPr bwMode="auto">
          <a:xfrm>
            <a:off x="1222375" y="5070475"/>
            <a:ext cx="94964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0"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1"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2"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02</a:t>
            </a:r>
            <a:endParaRPr lang="zh-CN" altLang="en-US" sz="11500" b="1">
              <a:solidFill>
                <a:schemeClr val="bg1"/>
              </a:solidFill>
              <a:latin typeface="Arial" panose="020B0604020202020204" pitchFamily="34" charset="0"/>
              <a:cs typeface="Arial" panose="020B0604020202020204" pitchFamily="34" charset="0"/>
            </a:endParaRPr>
          </a:p>
        </p:txBody>
      </p:sp>
      <p:sp>
        <p:nvSpPr>
          <p:cNvPr id="24583"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企业文化核心</a:t>
            </a:r>
          </a:p>
        </p:txBody>
      </p:sp>
      <p:sp>
        <p:nvSpPr>
          <p:cNvPr id="24584"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5" name="文本框 11"/>
          <p:cNvSpPr txBox="1">
            <a:spLocks noChangeArrowheads="1"/>
          </p:cNvSpPr>
          <p:nvPr/>
        </p:nvSpPr>
        <p:spPr bwMode="auto">
          <a:xfrm>
            <a:off x="4246563" y="5389563"/>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CORE ENTERPRISE CULTURE</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l="50366"/>
          <a:stretch>
            <a:fillRect/>
          </a:stretch>
        </p:blipFill>
        <p:spPr bwMode="auto">
          <a:xfrm>
            <a:off x="6115050" y="0"/>
            <a:ext cx="607695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2"/>
          <p:cNvSpPr>
            <a:spLocks noChangeArrowheads="1"/>
          </p:cNvSpPr>
          <p:nvPr/>
        </p:nvSpPr>
        <p:spPr bwMode="auto">
          <a:xfrm>
            <a:off x="6115050" y="39688"/>
            <a:ext cx="6096000" cy="6858000"/>
          </a:xfrm>
          <a:prstGeom prst="rect">
            <a:avLst/>
          </a:prstGeom>
          <a:solidFill>
            <a:schemeClr val="bg1">
              <a:alpha val="3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628" name="矩形 3"/>
          <p:cNvSpPr>
            <a:spLocks noChangeArrowheads="1"/>
          </p:cNvSpPr>
          <p:nvPr/>
        </p:nvSpPr>
        <p:spPr bwMode="auto">
          <a:xfrm>
            <a:off x="1162050" y="3144838"/>
            <a:ext cx="3814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26629"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951038"/>
            <a:ext cx="525463" cy="700087"/>
          </a:xfrm>
          <a:prstGeom prst="rect">
            <a:avLst/>
          </a:prstGeom>
          <a:solidFill>
            <a:schemeClr val="bg1"/>
          </a:solidFill>
          <a:ln>
            <a:noFill/>
          </a:ln>
          <a:extLst/>
        </p:spPr>
      </p:pic>
      <p:pic>
        <p:nvPicPr>
          <p:cNvPr id="2663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51038"/>
            <a:ext cx="6953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1951038"/>
            <a:ext cx="6889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30"/>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652" name="Oval 9"/>
          <p:cNvSpPr>
            <a:spLocks noChangeArrowheads="1"/>
          </p:cNvSpPr>
          <p:nvPr/>
        </p:nvSpPr>
        <p:spPr bwMode="auto">
          <a:xfrm>
            <a:off x="1976438"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3" name="Oval 22"/>
          <p:cNvSpPr>
            <a:spLocks noChangeArrowheads="1"/>
          </p:cNvSpPr>
          <p:nvPr/>
        </p:nvSpPr>
        <p:spPr bwMode="auto">
          <a:xfrm>
            <a:off x="4413250"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4" name="Oval 34"/>
          <p:cNvSpPr>
            <a:spLocks noChangeArrowheads="1"/>
          </p:cNvSpPr>
          <p:nvPr/>
        </p:nvSpPr>
        <p:spPr bwMode="auto">
          <a:xfrm>
            <a:off x="6829425"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5" name="Oval 38"/>
          <p:cNvSpPr>
            <a:spLocks noChangeArrowheads="1"/>
          </p:cNvSpPr>
          <p:nvPr/>
        </p:nvSpPr>
        <p:spPr bwMode="auto">
          <a:xfrm>
            <a:off x="9266238"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6" name="Oval 42"/>
          <p:cNvSpPr>
            <a:spLocks noChangeArrowheads="1"/>
          </p:cNvSpPr>
          <p:nvPr/>
        </p:nvSpPr>
        <p:spPr bwMode="auto">
          <a:xfrm>
            <a:off x="3194050"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27657" name="Oval 46"/>
          <p:cNvSpPr>
            <a:spLocks noChangeArrowheads="1"/>
          </p:cNvSpPr>
          <p:nvPr/>
        </p:nvSpPr>
        <p:spPr bwMode="auto">
          <a:xfrm>
            <a:off x="5610225" y="4013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8" name="Oval 50"/>
          <p:cNvSpPr>
            <a:spLocks noChangeArrowheads="1"/>
          </p:cNvSpPr>
          <p:nvPr/>
        </p:nvSpPr>
        <p:spPr bwMode="auto">
          <a:xfrm>
            <a:off x="8048625"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9" name="Freeform 10"/>
          <p:cNvSpPr>
            <a:spLocks noEditPoints="1"/>
          </p:cNvSpPr>
          <p:nvPr/>
        </p:nvSpPr>
        <p:spPr bwMode="auto">
          <a:xfrm>
            <a:off x="5840413" y="4248150"/>
            <a:ext cx="352425" cy="309563"/>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0" name="Freeform 91"/>
          <p:cNvSpPr>
            <a:spLocks/>
          </p:cNvSpPr>
          <p:nvPr/>
        </p:nvSpPr>
        <p:spPr bwMode="auto">
          <a:xfrm>
            <a:off x="7145338" y="2217738"/>
            <a:ext cx="171450" cy="341312"/>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1" name="Freeform 93"/>
          <p:cNvSpPr>
            <a:spLocks noEditPoints="1"/>
          </p:cNvSpPr>
          <p:nvPr/>
        </p:nvSpPr>
        <p:spPr bwMode="auto">
          <a:xfrm>
            <a:off x="2254250" y="2214563"/>
            <a:ext cx="255588" cy="344487"/>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2" name="Freeform 94"/>
          <p:cNvSpPr>
            <a:spLocks noEditPoints="1"/>
          </p:cNvSpPr>
          <p:nvPr/>
        </p:nvSpPr>
        <p:spPr bwMode="auto">
          <a:xfrm>
            <a:off x="4652963" y="2214563"/>
            <a:ext cx="341312" cy="319087"/>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3" name="Freeform 112"/>
          <p:cNvSpPr>
            <a:spLocks noEditPoints="1"/>
          </p:cNvSpPr>
          <p:nvPr/>
        </p:nvSpPr>
        <p:spPr bwMode="auto">
          <a:xfrm>
            <a:off x="9502775" y="2203450"/>
            <a:ext cx="341313" cy="342900"/>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4" name="Freeform 113"/>
          <p:cNvSpPr>
            <a:spLocks noEditPoints="1"/>
          </p:cNvSpPr>
          <p:nvPr/>
        </p:nvSpPr>
        <p:spPr bwMode="auto">
          <a:xfrm>
            <a:off x="3475038" y="4248150"/>
            <a:ext cx="228600" cy="344488"/>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5" name="Freeform 354"/>
          <p:cNvSpPr>
            <a:spLocks noEditPoints="1"/>
          </p:cNvSpPr>
          <p:nvPr/>
        </p:nvSpPr>
        <p:spPr bwMode="auto">
          <a:xfrm>
            <a:off x="8291513" y="424815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6" name="TextBox 13"/>
          <p:cNvSpPr txBox="1">
            <a:spLocks noChangeArrowheads="1"/>
          </p:cNvSpPr>
          <p:nvPr/>
        </p:nvSpPr>
        <p:spPr bwMode="auto">
          <a:xfrm>
            <a:off x="1631950"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7" name="TextBox 13"/>
          <p:cNvSpPr txBox="1">
            <a:spLocks noChangeArrowheads="1"/>
          </p:cNvSpPr>
          <p:nvPr/>
        </p:nvSpPr>
        <p:spPr bwMode="auto">
          <a:xfrm>
            <a:off x="1635125"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68" name="TextBox 13"/>
          <p:cNvSpPr txBox="1">
            <a:spLocks noChangeArrowheads="1"/>
          </p:cNvSpPr>
          <p:nvPr/>
        </p:nvSpPr>
        <p:spPr bwMode="auto">
          <a:xfrm>
            <a:off x="4038600" y="29702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9" name="TextBox 13"/>
          <p:cNvSpPr txBox="1">
            <a:spLocks noChangeArrowheads="1"/>
          </p:cNvSpPr>
          <p:nvPr/>
        </p:nvSpPr>
        <p:spPr bwMode="auto">
          <a:xfrm>
            <a:off x="4041775" y="3244850"/>
            <a:ext cx="15605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0" name="TextBox 13"/>
          <p:cNvSpPr txBox="1">
            <a:spLocks noChangeArrowheads="1"/>
          </p:cNvSpPr>
          <p:nvPr/>
        </p:nvSpPr>
        <p:spPr bwMode="auto">
          <a:xfrm>
            <a:off x="6450013"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1" name="TextBox 13"/>
          <p:cNvSpPr txBox="1">
            <a:spLocks noChangeArrowheads="1"/>
          </p:cNvSpPr>
          <p:nvPr/>
        </p:nvSpPr>
        <p:spPr bwMode="auto">
          <a:xfrm>
            <a:off x="6453188"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2" name="TextBox 13"/>
          <p:cNvSpPr txBox="1">
            <a:spLocks noChangeArrowheads="1"/>
          </p:cNvSpPr>
          <p:nvPr/>
        </p:nvSpPr>
        <p:spPr bwMode="auto">
          <a:xfrm>
            <a:off x="8891588" y="29702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3" name="TextBox 13"/>
          <p:cNvSpPr txBox="1">
            <a:spLocks noChangeArrowheads="1"/>
          </p:cNvSpPr>
          <p:nvPr/>
        </p:nvSpPr>
        <p:spPr bwMode="auto">
          <a:xfrm>
            <a:off x="8896350"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4" name="TextBox 13"/>
          <p:cNvSpPr txBox="1">
            <a:spLocks noChangeArrowheads="1"/>
          </p:cNvSpPr>
          <p:nvPr/>
        </p:nvSpPr>
        <p:spPr bwMode="auto">
          <a:xfrm>
            <a:off x="284956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5" name="TextBox 13"/>
          <p:cNvSpPr txBox="1">
            <a:spLocks noChangeArrowheads="1"/>
          </p:cNvSpPr>
          <p:nvPr/>
        </p:nvSpPr>
        <p:spPr bwMode="auto">
          <a:xfrm>
            <a:off x="285432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6" name="TextBox 13"/>
          <p:cNvSpPr txBox="1">
            <a:spLocks noChangeArrowheads="1"/>
          </p:cNvSpPr>
          <p:nvPr/>
        </p:nvSpPr>
        <p:spPr bwMode="auto">
          <a:xfrm>
            <a:off x="5334000" y="49514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7" name="TextBox 13"/>
          <p:cNvSpPr txBox="1">
            <a:spLocks noChangeArrowheads="1"/>
          </p:cNvSpPr>
          <p:nvPr/>
        </p:nvSpPr>
        <p:spPr bwMode="auto">
          <a:xfrm>
            <a:off x="5338763"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8" name="TextBox 13"/>
          <p:cNvSpPr txBox="1">
            <a:spLocks noChangeArrowheads="1"/>
          </p:cNvSpPr>
          <p:nvPr/>
        </p:nvSpPr>
        <p:spPr bwMode="auto">
          <a:xfrm>
            <a:off x="782161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9" name="TextBox 13"/>
          <p:cNvSpPr txBox="1">
            <a:spLocks noChangeArrowheads="1"/>
          </p:cNvSpPr>
          <p:nvPr/>
        </p:nvSpPr>
        <p:spPr bwMode="auto">
          <a:xfrm>
            <a:off x="782637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2"/>
          <p:cNvSpPr>
            <a:spLocks noChangeArrowheads="1"/>
          </p:cNvSpPr>
          <p:nvPr/>
        </p:nvSpPr>
        <p:spPr bwMode="auto">
          <a:xfrm>
            <a:off x="4187825" y="1509713"/>
            <a:ext cx="7431088" cy="38369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5" name="Rectangle 42"/>
          <p:cNvSpPr>
            <a:spLocks noChangeArrowheads="1"/>
          </p:cNvSpPr>
          <p:nvPr/>
        </p:nvSpPr>
        <p:spPr bwMode="auto">
          <a:xfrm>
            <a:off x="444500" y="5465763"/>
            <a:ext cx="11174413" cy="230187"/>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6" name="Rectangle 44"/>
          <p:cNvSpPr>
            <a:spLocks noChangeArrowheads="1"/>
          </p:cNvSpPr>
          <p:nvPr/>
        </p:nvSpPr>
        <p:spPr bwMode="auto">
          <a:xfrm>
            <a:off x="444500" y="5465763"/>
            <a:ext cx="331788" cy="230187"/>
          </a:xfrm>
          <a:prstGeom prst="rect">
            <a:avLst/>
          </a:prstGeom>
          <a:solidFill>
            <a:srgbClr val="BAA6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7" name="TextBox 2047"/>
          <p:cNvSpPr txBox="1">
            <a:spLocks noChangeArrowheads="1"/>
          </p:cNvSpPr>
          <p:nvPr/>
        </p:nvSpPr>
        <p:spPr bwMode="auto">
          <a:xfrm>
            <a:off x="4384675" y="2009775"/>
            <a:ext cx="37941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sp>
        <p:nvSpPr>
          <p:cNvPr id="28678" name="TextBox 47"/>
          <p:cNvSpPr txBox="1">
            <a:spLocks noChangeArrowheads="1"/>
          </p:cNvSpPr>
          <p:nvPr/>
        </p:nvSpPr>
        <p:spPr bwMode="auto">
          <a:xfrm>
            <a:off x="10861675" y="3622675"/>
            <a:ext cx="3810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pic>
        <p:nvPicPr>
          <p:cNvPr id="28679" name="Picture 3" descr="PIC4.jpg"/>
          <p:cNvPicPr>
            <a:picLocks noChangeAspect="1" noChangeArrowheads="1"/>
          </p:cNvPicPr>
          <p:nvPr/>
        </p:nvPicPr>
        <p:blipFill>
          <a:blip r:embed="rId2">
            <a:extLst>
              <a:ext uri="{28A0092B-C50C-407E-A947-70E740481C1C}">
                <a14:useLocalDpi xmlns:a14="http://schemas.microsoft.com/office/drawing/2010/main" val="0"/>
              </a:ext>
            </a:extLst>
          </a:blip>
          <a:srcRect l="42937" t="2882" r="12627" b="16098"/>
          <a:stretch>
            <a:fillRect/>
          </a:stretch>
        </p:blipFill>
        <p:spPr bwMode="auto">
          <a:xfrm>
            <a:off x="444500" y="1509713"/>
            <a:ext cx="3743325"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矩形 7"/>
          <p:cNvSpPr>
            <a:spLocks noChangeArrowheads="1"/>
          </p:cNvSpPr>
          <p:nvPr/>
        </p:nvSpPr>
        <p:spPr bwMode="auto">
          <a:xfrm>
            <a:off x="4764088" y="2228850"/>
            <a:ext cx="6097587" cy="1885950"/>
          </a:xfrm>
          <a:prstGeom prst="rect">
            <a:avLst/>
          </a:prstGeom>
          <a:solidFill>
            <a:srgbClr val="2B2B2B"/>
          </a:solidFill>
          <a:ln w="3175" cmpd="sng">
            <a:solidFill>
              <a:srgbClr val="FFFFFF"/>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1" name="矩形 8"/>
          <p:cNvSpPr>
            <a:spLocks noChangeArrowheads="1"/>
          </p:cNvSpPr>
          <p:nvPr/>
        </p:nvSpPr>
        <p:spPr bwMode="auto">
          <a:xfrm>
            <a:off x="5456238" y="2847975"/>
            <a:ext cx="47132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8682" name="矩形 9"/>
          <p:cNvSpPr>
            <a:spLocks noChangeArrowheads="1"/>
          </p:cNvSpPr>
          <p:nvPr/>
        </p:nvSpPr>
        <p:spPr bwMode="auto">
          <a:xfrm>
            <a:off x="4764088" y="4278313"/>
            <a:ext cx="60975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8683" name="图片 20"/>
          <p:cNvPicPr>
            <a:picLocks noChangeAspect="1" noChangeArrowheads="1"/>
          </p:cNvPicPr>
          <p:nvPr/>
        </p:nvPicPr>
        <p:blipFill>
          <a:blip r:embed="rId3">
            <a:extLst>
              <a:ext uri="{28A0092B-C50C-407E-A947-70E740481C1C}">
                <a14:useLocalDpi xmlns:a14="http://schemas.microsoft.com/office/drawing/2010/main" val="0"/>
              </a:ext>
            </a:extLst>
          </a:blip>
          <a:srcRect l="10336" t="3136" r="253" b="1424"/>
          <a:stretch>
            <a:fillRect/>
          </a:stretch>
        </p:blipFill>
        <p:spPr bwMode="auto">
          <a:xfrm>
            <a:off x="401638" y="1509713"/>
            <a:ext cx="3789362"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4" name="组合 21"/>
          <p:cNvGrpSpPr>
            <a:grpSpLocks/>
          </p:cNvGrpSpPr>
          <p:nvPr/>
        </p:nvGrpSpPr>
        <p:grpSpPr bwMode="auto">
          <a:xfrm flipV="1">
            <a:off x="2598738" y="728663"/>
            <a:ext cx="9583737" cy="66675"/>
            <a:chOff x="0" y="0"/>
            <a:chExt cx="17795517" cy="198783"/>
          </a:xfrm>
        </p:grpSpPr>
        <p:sp>
          <p:nvSpPr>
            <p:cNvPr id="28685" name="矩形 22"/>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86" name="组合 23"/>
            <p:cNvGrpSpPr>
              <a:grpSpLocks/>
            </p:cNvGrpSpPr>
            <p:nvPr/>
          </p:nvGrpSpPr>
          <p:grpSpPr bwMode="auto">
            <a:xfrm>
              <a:off x="3141995" y="0"/>
              <a:ext cx="14653522" cy="198783"/>
              <a:chOff x="0" y="0"/>
              <a:chExt cx="14653522" cy="198783"/>
            </a:xfrm>
          </p:grpSpPr>
          <p:sp>
            <p:nvSpPr>
              <p:cNvPr id="28687" name="矩形 24"/>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8" name="矩形 25"/>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9" name="矩形 26"/>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0" name="矩形 27"/>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grpSp>
        <p:nvGrpSpPr>
          <p:cNvPr id="28691" name="组合 30"/>
          <p:cNvGrpSpPr>
            <a:grpSpLocks/>
          </p:cNvGrpSpPr>
          <p:nvPr/>
        </p:nvGrpSpPr>
        <p:grpSpPr bwMode="auto">
          <a:xfrm flipV="1">
            <a:off x="-28575" y="6269038"/>
            <a:ext cx="9585325" cy="66675"/>
            <a:chOff x="0" y="0"/>
            <a:chExt cx="17795517" cy="198783"/>
          </a:xfrm>
        </p:grpSpPr>
        <p:sp>
          <p:nvSpPr>
            <p:cNvPr id="28692"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93" name="组合 32"/>
            <p:cNvGrpSpPr>
              <a:grpSpLocks/>
            </p:cNvGrpSpPr>
            <p:nvPr/>
          </p:nvGrpSpPr>
          <p:grpSpPr bwMode="auto">
            <a:xfrm>
              <a:off x="3141995" y="0"/>
              <a:ext cx="14653522" cy="198783"/>
              <a:chOff x="0" y="0"/>
              <a:chExt cx="14653522" cy="198783"/>
            </a:xfrm>
          </p:grpSpPr>
          <p:sp>
            <p:nvSpPr>
              <p:cNvPr id="28694"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5"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6"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7"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3"/>
          <p:cNvPicPr>
            <a:picLocks noChangeAspect="1" noChangeArrowheads="1"/>
          </p:cNvPicPr>
          <p:nvPr/>
        </p:nvPicPr>
        <p:blipFill>
          <a:blip r:embed="rId2">
            <a:extLst>
              <a:ext uri="{28A0092B-C50C-407E-A947-70E740481C1C}">
                <a14:useLocalDpi xmlns:a14="http://schemas.microsoft.com/office/drawing/2010/main" val="0"/>
              </a:ext>
            </a:extLst>
          </a:blip>
          <a:srcRect r="548"/>
          <a:stretch>
            <a:fillRect/>
          </a:stretch>
        </p:blipFill>
        <p:spPr bwMode="auto">
          <a:xfrm>
            <a:off x="-68263" y="-3175"/>
            <a:ext cx="122602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20"/>
          <p:cNvSpPr>
            <a:spLocks noChangeArrowheads="1"/>
          </p:cNvSpPr>
          <p:nvPr/>
        </p:nvSpPr>
        <p:spPr bwMode="auto">
          <a:xfrm>
            <a:off x="-68263" y="1798638"/>
            <a:ext cx="12260263" cy="3659187"/>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700" name="空心弧 1"/>
          <p:cNvSpPr>
            <a:spLocks/>
          </p:cNvSpPr>
          <p:nvPr/>
        </p:nvSpPr>
        <p:spPr bwMode="auto">
          <a:xfrm rot="4300279">
            <a:off x="1388269" y="2037557"/>
            <a:ext cx="1800225" cy="1798637"/>
          </a:xfrm>
          <a:custGeom>
            <a:avLst/>
            <a:gdLst>
              <a:gd name="T0" fmla="*/ 1132937 w 1800000"/>
              <a:gd name="T1" fmla="*/ 30667 h 1800000"/>
              <a:gd name="T2" fmla="*/ 1773697 w 1800000"/>
              <a:gd name="T3" fmla="*/ 1115993 h 1800000"/>
              <a:gd name="T4" fmla="*/ 701034 w 1800000"/>
              <a:gd name="T5" fmla="*/ 1777732 h 1800000"/>
              <a:gd name="T6" fmla="*/ 18566 w 1800000"/>
              <a:gd name="T7" fmla="*/ 718136 h 1800000"/>
              <a:gd name="T8" fmla="*/ 276897 w 1800000"/>
              <a:gd name="T9" fmla="*/ 771437 h 1800000"/>
              <a:gd name="T10" fmla="*/ 759347 w 1800000"/>
              <a:gd name="T11" fmla="*/ 1520486 h 1800000"/>
              <a:gd name="T12" fmla="*/ 1517634 w 1800000"/>
              <a:gd name="T13" fmla="*/ 1052689 h 1800000"/>
              <a:gd name="T14" fmla="*/ 1064668 w 1800000"/>
              <a:gd name="T15" fmla="*/ 285451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606469" y="157550"/>
                  <a:pt x="1891350" y="640083"/>
                  <a:pt x="1773697" y="1115993"/>
                </a:cubicBezTo>
                <a:cubicBezTo>
                  <a:pt x="1656044" y="1591902"/>
                  <a:pt x="1179140" y="1886110"/>
                  <a:pt x="701034" y="1777732"/>
                </a:cubicBezTo>
                <a:cubicBezTo>
                  <a:pt x="222927" y="1669354"/>
                  <a:pt x="-80497" y="1198260"/>
                  <a:pt x="18566" y="718136"/>
                </a:cubicBezTo>
                <a:lnTo>
                  <a:pt x="276897" y="771437"/>
                </a:lnTo>
                <a:cubicBezTo>
                  <a:pt x="206868" y="1110846"/>
                  <a:pt x="421364" y="1443872"/>
                  <a:pt x="759347" y="1520486"/>
                </a:cubicBezTo>
                <a:cubicBezTo>
                  <a:pt x="1097330" y="1597101"/>
                  <a:pt x="1434463" y="1389119"/>
                  <a:pt x="1517634" y="1052689"/>
                </a:cubicBezTo>
                <a:cubicBezTo>
                  <a:pt x="1600805" y="716259"/>
                  <a:pt x="1399417" y="375146"/>
                  <a:pt x="1064668" y="285451"/>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1" name="椭圆 2"/>
          <p:cNvSpPr>
            <a:spLocks noChangeArrowheads="1"/>
          </p:cNvSpPr>
          <p:nvPr/>
        </p:nvSpPr>
        <p:spPr bwMode="auto">
          <a:xfrm rot="4300279">
            <a:off x="15827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2" name="KSO_Shape"/>
          <p:cNvSpPr>
            <a:spLocks/>
          </p:cNvSpPr>
          <p:nvPr/>
        </p:nvSpPr>
        <p:spPr bwMode="auto">
          <a:xfrm flipH="1">
            <a:off x="19097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3" name="矩形 4"/>
          <p:cNvSpPr>
            <a:spLocks noChangeArrowheads="1"/>
          </p:cNvSpPr>
          <p:nvPr/>
        </p:nvSpPr>
        <p:spPr bwMode="auto">
          <a:xfrm>
            <a:off x="12652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75%</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4" name="空心弧 5"/>
          <p:cNvSpPr>
            <a:spLocks/>
          </p:cNvSpPr>
          <p:nvPr/>
        </p:nvSpPr>
        <p:spPr bwMode="auto">
          <a:xfrm rot="4300279">
            <a:off x="5096669" y="2037557"/>
            <a:ext cx="1800225" cy="1798637"/>
          </a:xfrm>
          <a:custGeom>
            <a:avLst/>
            <a:gdLst>
              <a:gd name="T0" fmla="*/ 1132937 w 1800000"/>
              <a:gd name="T1" fmla="*/ 30667 h 1800000"/>
              <a:gd name="T2" fmla="*/ 1799926 w 1800000"/>
              <a:gd name="T3" fmla="*/ 888450 h 1800000"/>
              <a:gd name="T4" fmla="*/ 1155173 w 1800000"/>
              <a:gd name="T5" fmla="*/ 1763069 h 1800000"/>
              <a:gd name="T6" fmla="*/ 138477 w 1800000"/>
              <a:gd name="T7" fmla="*/ 1379670 h 1800000"/>
              <a:gd name="T8" fmla="*/ 309941 w 1800000"/>
              <a:gd name="T9" fmla="*/ 1271667 h 1800000"/>
              <a:gd name="T10" fmla="*/ 1097718 w 1800000"/>
              <a:gd name="T11" fmla="*/ 1568740 h 1800000"/>
              <a:gd name="T12" fmla="*/ 1597299 w 1800000"/>
              <a:gd name="T13" fmla="*/ 891050 h 1800000"/>
              <a:gd name="T14" fmla="*/ 1080489 w 1800000"/>
              <a:gd name="T15" fmla="*/ 226406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522259" y="134986"/>
                  <a:pt x="1794753" y="485427"/>
                  <a:pt x="1799926" y="888450"/>
                </a:cubicBezTo>
                <a:cubicBezTo>
                  <a:pt x="1805099" y="1291473"/>
                  <a:pt x="1541689" y="1648793"/>
                  <a:pt x="1155173" y="1763069"/>
                </a:cubicBezTo>
                <a:cubicBezTo>
                  <a:pt x="768657" y="1877346"/>
                  <a:pt x="353292" y="1720710"/>
                  <a:pt x="138477" y="1379670"/>
                </a:cubicBezTo>
                <a:lnTo>
                  <a:pt x="309941" y="1271667"/>
                </a:lnTo>
                <a:cubicBezTo>
                  <a:pt x="476388" y="1535919"/>
                  <a:pt x="798229" y="1657286"/>
                  <a:pt x="1097718" y="1568740"/>
                </a:cubicBezTo>
                <a:cubicBezTo>
                  <a:pt x="1397206" y="1480194"/>
                  <a:pt x="1601307" y="1203328"/>
                  <a:pt x="1597299" y="891050"/>
                </a:cubicBezTo>
                <a:cubicBezTo>
                  <a:pt x="1593291" y="578772"/>
                  <a:pt x="1382152" y="307236"/>
                  <a:pt x="1080489" y="226406"/>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5" name="椭圆 6"/>
          <p:cNvSpPr>
            <a:spLocks noChangeArrowheads="1"/>
          </p:cNvSpPr>
          <p:nvPr/>
        </p:nvSpPr>
        <p:spPr bwMode="auto">
          <a:xfrm rot="4300279">
            <a:off x="52911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6" name="KSO_Shape"/>
          <p:cNvSpPr>
            <a:spLocks/>
          </p:cNvSpPr>
          <p:nvPr/>
        </p:nvSpPr>
        <p:spPr bwMode="auto">
          <a:xfrm flipH="1">
            <a:off x="56181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7" name="矩形 8"/>
          <p:cNvSpPr>
            <a:spLocks noChangeArrowheads="1"/>
          </p:cNvSpPr>
          <p:nvPr/>
        </p:nvSpPr>
        <p:spPr bwMode="auto">
          <a:xfrm>
            <a:off x="49736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60%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8" name="椭圆 9"/>
          <p:cNvSpPr>
            <a:spLocks noChangeArrowheads="1"/>
          </p:cNvSpPr>
          <p:nvPr/>
        </p:nvSpPr>
        <p:spPr bwMode="auto">
          <a:xfrm rot="4300279">
            <a:off x="89995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9" name="KSO_Shape"/>
          <p:cNvSpPr>
            <a:spLocks/>
          </p:cNvSpPr>
          <p:nvPr/>
        </p:nvSpPr>
        <p:spPr bwMode="auto">
          <a:xfrm flipH="1">
            <a:off x="93265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0" name="矩形 11"/>
          <p:cNvSpPr>
            <a:spLocks noChangeArrowheads="1"/>
          </p:cNvSpPr>
          <p:nvPr/>
        </p:nvSpPr>
        <p:spPr bwMode="auto">
          <a:xfrm>
            <a:off x="86820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90%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1" name="TextBox 13"/>
          <p:cNvSpPr txBox="1">
            <a:spLocks noChangeArrowheads="1"/>
          </p:cNvSpPr>
          <p:nvPr/>
        </p:nvSpPr>
        <p:spPr bwMode="auto">
          <a:xfrm>
            <a:off x="974725"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2" name="TextBox 13"/>
          <p:cNvSpPr txBox="1">
            <a:spLocks noChangeArrowheads="1"/>
          </p:cNvSpPr>
          <p:nvPr/>
        </p:nvSpPr>
        <p:spPr bwMode="auto">
          <a:xfrm>
            <a:off x="977900" y="4837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3" name="TextBox 13"/>
          <p:cNvSpPr txBox="1">
            <a:spLocks noChangeArrowheads="1"/>
          </p:cNvSpPr>
          <p:nvPr/>
        </p:nvSpPr>
        <p:spPr bwMode="auto">
          <a:xfrm>
            <a:off x="4749800"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文化分析</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4" name="TextBox 13"/>
          <p:cNvSpPr txBox="1">
            <a:spLocks noChangeArrowheads="1"/>
          </p:cNvSpPr>
          <p:nvPr/>
        </p:nvSpPr>
        <p:spPr bwMode="auto">
          <a:xfrm>
            <a:off x="4754563"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5" name="TextBox 13"/>
          <p:cNvSpPr txBox="1">
            <a:spLocks noChangeArrowheads="1"/>
          </p:cNvSpPr>
          <p:nvPr/>
        </p:nvSpPr>
        <p:spPr bwMode="auto">
          <a:xfrm>
            <a:off x="8509000"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6" name="空心弧 19"/>
          <p:cNvSpPr>
            <a:spLocks/>
          </p:cNvSpPr>
          <p:nvPr/>
        </p:nvSpPr>
        <p:spPr bwMode="auto">
          <a:xfrm rot="4300279">
            <a:off x="8805069" y="2037557"/>
            <a:ext cx="1800225" cy="1798637"/>
          </a:xfrm>
          <a:custGeom>
            <a:avLst/>
            <a:gdLst>
              <a:gd name="T0" fmla="*/ 108525 w 1800000"/>
              <a:gd name="T1" fmla="*/ 471552 h 1800000"/>
              <a:gd name="T2" fmla="*/ 1227233 w 1800000"/>
              <a:gd name="T3" fmla="*/ 61598 h 1800000"/>
              <a:gd name="T4" fmla="*/ 1772447 w 1800000"/>
              <a:gd name="T5" fmla="*/ 1120990 h 1800000"/>
              <a:gd name="T6" fmla="*/ 788650 w 1800000"/>
              <a:gd name="T7" fmla="*/ 1793085 h 1800000"/>
              <a:gd name="T8" fmla="*/ 0 w 1800000"/>
              <a:gd name="T9" fmla="*/ 900000 h 1800000"/>
              <a:gd name="T10" fmla="*/ 249588 w 1800000"/>
              <a:gd name="T11" fmla="*/ 900000 h 1800000"/>
              <a:gd name="T12" fmla="*/ 819529 w 1800000"/>
              <a:gd name="T13" fmla="*/ 1545415 h 1800000"/>
              <a:gd name="T14" fmla="*/ 1530500 w 1800000"/>
              <a:gd name="T15" fmla="*/ 1059705 h 1800000"/>
              <a:gd name="T16" fmla="*/ 1136485 w 1800000"/>
              <a:gd name="T17" fmla="*/ 294104 h 1800000"/>
              <a:gd name="T18" fmla="*/ 328017 w 1800000"/>
              <a:gd name="T19" fmla="*/ 590370 h 1800000"/>
              <a:gd name="T20" fmla="*/ 108525 w 1800000"/>
              <a:gd name="T21" fmla="*/ 471552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0000" h="1800000">
                <a:moveTo>
                  <a:pt x="108525" y="471552"/>
                </a:moveTo>
                <a:cubicBezTo>
                  <a:pt x="324653" y="72298"/>
                  <a:pt x="804306" y="-103472"/>
                  <a:pt x="1227233" y="61598"/>
                </a:cubicBezTo>
                <a:cubicBezTo>
                  <a:pt x="1650159" y="226669"/>
                  <a:pt x="1883923" y="680890"/>
                  <a:pt x="1772447" y="1120990"/>
                </a:cubicBezTo>
                <a:cubicBezTo>
                  <a:pt x="1660970" y="1561090"/>
                  <a:pt x="1239160" y="1849255"/>
                  <a:pt x="788650" y="1793085"/>
                </a:cubicBezTo>
                <a:cubicBezTo>
                  <a:pt x="338139" y="1736915"/>
                  <a:pt x="0" y="1353999"/>
                  <a:pt x="0" y="900000"/>
                </a:cubicBezTo>
                <a:lnTo>
                  <a:pt x="249588" y="900000"/>
                </a:lnTo>
                <a:cubicBezTo>
                  <a:pt x="249588" y="1228096"/>
                  <a:pt x="493954" y="1504822"/>
                  <a:pt x="819529" y="1545415"/>
                </a:cubicBezTo>
                <a:cubicBezTo>
                  <a:pt x="1145104" y="1586008"/>
                  <a:pt x="1449938" y="1377756"/>
                  <a:pt x="1530500" y="1059705"/>
                </a:cubicBezTo>
                <a:cubicBezTo>
                  <a:pt x="1611062" y="741654"/>
                  <a:pt x="1442125" y="413397"/>
                  <a:pt x="1136485" y="294104"/>
                </a:cubicBezTo>
                <a:cubicBezTo>
                  <a:pt x="830845" y="174811"/>
                  <a:pt x="484209" y="301837"/>
                  <a:pt x="328017" y="590370"/>
                </a:cubicBezTo>
                <a:lnTo>
                  <a:pt x="108525" y="4715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7" name="TextBox 13"/>
          <p:cNvSpPr txBox="1">
            <a:spLocks noChangeArrowheads="1"/>
          </p:cNvSpPr>
          <p:nvPr/>
        </p:nvSpPr>
        <p:spPr bwMode="auto">
          <a:xfrm>
            <a:off x="8526463" y="456565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内外部成因</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03</a:t>
            </a:r>
            <a:endParaRPr lang="zh-CN" altLang="en-US" sz="11500" b="1">
              <a:solidFill>
                <a:schemeClr val="bg1"/>
              </a:solidFill>
              <a:latin typeface="Arial" panose="020B0604020202020204" pitchFamily="34" charset="0"/>
              <a:cs typeface="Arial" panose="020B0604020202020204" pitchFamily="34" charset="0"/>
            </a:endParaRPr>
          </a:p>
        </p:txBody>
      </p:sp>
      <p:sp>
        <p:nvSpPr>
          <p:cNvPr id="30727" name="文本框 10"/>
          <p:cNvSpPr txBox="1">
            <a:spLocks noChangeArrowheads="1"/>
          </p:cNvSpPr>
          <p:nvPr/>
        </p:nvSpPr>
        <p:spPr bwMode="auto">
          <a:xfrm>
            <a:off x="5183188" y="4194175"/>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推广目的</a:t>
            </a:r>
          </a:p>
        </p:txBody>
      </p:sp>
      <p:sp>
        <p:nvSpPr>
          <p:cNvPr id="3072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9" name="文本框 11"/>
          <p:cNvSpPr txBox="1">
            <a:spLocks noChangeArrowheads="1"/>
          </p:cNvSpPr>
          <p:nvPr/>
        </p:nvSpPr>
        <p:spPr bwMode="auto">
          <a:xfrm>
            <a:off x="5289550" y="5389563"/>
            <a:ext cx="161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PURPOSES</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28575"/>
            <a:ext cx="12233275" cy="691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0" y="4602163"/>
            <a:ext cx="12192000" cy="2255837"/>
          </a:xfrm>
          <a:prstGeom prst="rect">
            <a:avLst/>
          </a:prstGeom>
          <a:solidFill>
            <a:schemeClr val="tx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31748" name="Rectangle 18"/>
          <p:cNvSpPr>
            <a:spLocks noChangeArrowheads="1"/>
          </p:cNvSpPr>
          <p:nvPr/>
        </p:nvSpPr>
        <p:spPr bwMode="auto">
          <a:xfrm>
            <a:off x="969963"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dirty="0">
                <a:solidFill>
                  <a:srgbClr val="FFFFFF"/>
                </a:solidFill>
                <a:latin typeface="Open Sans Light" panose="020B0306030504020204" pitchFamily="34" charset="0"/>
                <a:cs typeface="Open Sans Light" panose="020B0306030504020204" pitchFamily="34" charset="0"/>
              </a:rPr>
              <a:t>Lorem ipsum dolor sit </a:t>
            </a:r>
            <a:r>
              <a:rPr lang="en-US" altLang="zh-CN" sz="1400" dirty="0" err="1">
                <a:solidFill>
                  <a:srgbClr val="FFFFFF"/>
                </a:solidFill>
                <a:latin typeface="Open Sans Light" panose="020B0306030504020204" pitchFamily="34" charset="0"/>
                <a:cs typeface="Open Sans Light" panose="020B0306030504020204" pitchFamily="34" charset="0"/>
              </a:rPr>
              <a:t>amet</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consectetuer</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adipiscing</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elit</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Aenean</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commodo</a:t>
            </a:r>
            <a:r>
              <a:rPr lang="en-US" altLang="zh-CN" sz="1400" dirty="0">
                <a:solidFill>
                  <a:srgbClr val="FFFFFF"/>
                </a:solidFill>
                <a:latin typeface="Open Sans Light" panose="020B0306030504020204" pitchFamily="34" charset="0"/>
                <a:cs typeface="Open Sans Light" panose="020B0306030504020204" pitchFamily="34" charset="0"/>
              </a:rPr>
              <a:t> ligula </a:t>
            </a:r>
            <a:r>
              <a:rPr lang="en-US" altLang="zh-CN" sz="1400" dirty="0" err="1">
                <a:solidFill>
                  <a:srgbClr val="FFFFFF"/>
                </a:solidFill>
                <a:latin typeface="Open Sans Light" panose="020B0306030504020204" pitchFamily="34" charset="0"/>
                <a:cs typeface="Open Sans Light" panose="020B0306030504020204" pitchFamily="34" charset="0"/>
              </a:rPr>
              <a:t>eget</a:t>
            </a:r>
            <a:r>
              <a:rPr lang="en-US" altLang="zh-CN" sz="1400" dirty="0">
                <a:solidFill>
                  <a:srgbClr val="FFFFFF"/>
                </a:solidFill>
                <a:latin typeface="Open Sans Light" panose="020B0306030504020204" pitchFamily="34" charset="0"/>
                <a:cs typeface="Open Sans Light" panose="020B0306030504020204" pitchFamily="34" charset="0"/>
              </a:rPr>
              <a:t> dolor. </a:t>
            </a:r>
            <a:r>
              <a:rPr lang="en-US" altLang="zh-CN" sz="1400" dirty="0" err="1">
                <a:solidFill>
                  <a:srgbClr val="FFFFFF"/>
                </a:solidFill>
                <a:latin typeface="Open Sans Light" panose="020B0306030504020204" pitchFamily="34" charset="0"/>
                <a:cs typeface="Open Sans Light" panose="020B0306030504020204" pitchFamily="34" charset="0"/>
              </a:rPr>
              <a:t>Aenean</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massa</a:t>
            </a:r>
            <a:r>
              <a:rPr lang="en-US" altLang="zh-CN" sz="1400" dirty="0">
                <a:solidFill>
                  <a:srgbClr val="FFFFFF"/>
                </a:solidFill>
                <a:latin typeface="Open Sans Light" panose="020B0306030504020204" pitchFamily="34" charset="0"/>
                <a:cs typeface="Open Sans Light" panose="020B0306030504020204" pitchFamily="34" charset="0"/>
              </a:rPr>
              <a:t>. Cum </a:t>
            </a:r>
            <a:r>
              <a:rPr lang="en-US" altLang="zh-CN" sz="1400" dirty="0" err="1">
                <a:solidFill>
                  <a:srgbClr val="FFFFFF"/>
                </a:solidFill>
                <a:latin typeface="Open Sans Light" panose="020B0306030504020204" pitchFamily="34" charset="0"/>
                <a:cs typeface="Open Sans Light" panose="020B0306030504020204" pitchFamily="34" charset="0"/>
              </a:rPr>
              <a:t>sociis</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natoque</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penatibus</a:t>
            </a:r>
            <a:r>
              <a:rPr lang="en-US" altLang="zh-CN" sz="1400" dirty="0">
                <a:solidFill>
                  <a:srgbClr val="FFFFFF"/>
                </a:solidFill>
                <a:latin typeface="Open Sans Light" panose="020B0306030504020204" pitchFamily="34" charset="0"/>
                <a:cs typeface="Open Sans Light" panose="020B0306030504020204" pitchFamily="34" charset="0"/>
              </a:rPr>
              <a:t> et </a:t>
            </a:r>
            <a:r>
              <a:rPr lang="en-US" altLang="zh-CN" sz="1400" dirty="0" err="1">
                <a:solidFill>
                  <a:srgbClr val="FFFFFF"/>
                </a:solidFill>
                <a:latin typeface="Open Sans Light" panose="020B0306030504020204" pitchFamily="34" charset="0"/>
                <a:cs typeface="Open Sans Light" panose="020B0306030504020204" pitchFamily="34" charset="0"/>
              </a:rPr>
              <a:t>magnis</a:t>
            </a:r>
            <a:r>
              <a:rPr lang="en-US" altLang="zh-CN" sz="1400" dirty="0">
                <a:solidFill>
                  <a:srgbClr val="FFFFFF"/>
                </a:solidFill>
                <a:latin typeface="Open Sans Light" panose="020B0306030504020204" pitchFamily="34" charset="0"/>
                <a:cs typeface="Open Sans Light" panose="020B0306030504020204" pitchFamily="34" charset="0"/>
              </a:rPr>
              <a:t> dis parturient </a:t>
            </a:r>
            <a:r>
              <a:rPr lang="en-US" altLang="zh-CN" sz="1400" dirty="0" err="1">
                <a:solidFill>
                  <a:srgbClr val="FFFFFF"/>
                </a:solidFill>
                <a:latin typeface="Open Sans Light" panose="020B0306030504020204" pitchFamily="34" charset="0"/>
                <a:cs typeface="Open Sans Light" panose="020B0306030504020204" pitchFamily="34" charset="0"/>
              </a:rPr>
              <a:t>montes</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nascetur</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ridiculus</a:t>
            </a:r>
            <a:r>
              <a:rPr lang="en-US" altLang="zh-CN" sz="1400" dirty="0">
                <a:solidFill>
                  <a:srgbClr val="FFFFFF"/>
                </a:solidFill>
                <a:latin typeface="Open Sans Light" panose="020B0306030504020204" pitchFamily="34" charset="0"/>
                <a:cs typeface="Open Sans Light" panose="020B0306030504020204" pitchFamily="34" charset="0"/>
              </a:rPr>
              <a:t> mus. </a:t>
            </a:r>
            <a:r>
              <a:rPr lang="en-US" altLang="zh-CN" sz="1400" dirty="0" err="1">
                <a:solidFill>
                  <a:srgbClr val="FFFFFF"/>
                </a:solidFill>
                <a:latin typeface="Open Sans Light" panose="020B0306030504020204" pitchFamily="34" charset="0"/>
                <a:cs typeface="Open Sans Light" panose="020B0306030504020204" pitchFamily="34" charset="0"/>
              </a:rPr>
              <a:t>Donec</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quam</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felis</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ultricies</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nec</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pellentesque</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eu</a:t>
            </a:r>
            <a:r>
              <a:rPr lang="en-US" altLang="zh-CN" sz="1400" dirty="0">
                <a:solidFill>
                  <a:srgbClr val="FFFFFF"/>
                </a:solidFill>
                <a:latin typeface="Open Sans Light" panose="020B0306030504020204" pitchFamily="34" charset="0"/>
                <a:cs typeface="Open Sans Light" panose="020B0306030504020204" pitchFamily="34" charset="0"/>
              </a:rPr>
              <a:t>, </a:t>
            </a:r>
            <a:r>
              <a:rPr lang="en-US" altLang="zh-CN" sz="1400" dirty="0" err="1">
                <a:solidFill>
                  <a:srgbClr val="FFFFFF"/>
                </a:solidFill>
                <a:latin typeface="Open Sans Light" panose="020B0306030504020204" pitchFamily="34" charset="0"/>
                <a:cs typeface="Open Sans Light" panose="020B0306030504020204" pitchFamily="34" charset="0"/>
              </a:rPr>
              <a:t>pretium</a:t>
            </a:r>
            <a:endParaRPr lang="en-US" altLang="zh-CN" sz="1400" dirty="0">
              <a:solidFill>
                <a:srgbClr val="FFFFFF"/>
              </a:solidFill>
              <a:latin typeface="Open Sans Light" panose="020B0306030504020204" pitchFamily="34" charset="0"/>
              <a:cs typeface="Open Sans Light" panose="020B0306030504020204" pitchFamily="34" charset="0"/>
            </a:endParaRPr>
          </a:p>
        </p:txBody>
      </p:sp>
      <p:cxnSp>
        <p:nvCxnSpPr>
          <p:cNvPr id="31749" name="Straight Connector 22"/>
          <p:cNvCxnSpPr>
            <a:cxnSpLocks noChangeShapeType="1"/>
          </p:cNvCxnSpPr>
          <p:nvPr/>
        </p:nvCxnSpPr>
        <p:spPr bwMode="auto">
          <a:xfrm>
            <a:off x="4264025"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cxnSp>
        <p:nvCxnSpPr>
          <p:cNvPr id="31750" name="Straight Connector 23"/>
          <p:cNvCxnSpPr>
            <a:cxnSpLocks noChangeShapeType="1"/>
          </p:cNvCxnSpPr>
          <p:nvPr/>
        </p:nvCxnSpPr>
        <p:spPr bwMode="auto">
          <a:xfrm>
            <a:off x="7937500"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sp>
        <p:nvSpPr>
          <p:cNvPr id="31751" name="Rectangle 8"/>
          <p:cNvSpPr>
            <a:spLocks noChangeArrowheads="1"/>
          </p:cNvSpPr>
          <p:nvPr/>
        </p:nvSpPr>
        <p:spPr bwMode="auto">
          <a:xfrm>
            <a:off x="0" y="3919538"/>
            <a:ext cx="12192000" cy="681037"/>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1752" name="组合 7"/>
          <p:cNvGrpSpPr>
            <a:grpSpLocks/>
          </p:cNvGrpSpPr>
          <p:nvPr/>
        </p:nvGrpSpPr>
        <p:grpSpPr bwMode="auto">
          <a:xfrm flipH="1">
            <a:off x="2108200" y="3992563"/>
            <a:ext cx="474663" cy="473075"/>
            <a:chOff x="0" y="0"/>
            <a:chExt cx="1422030" cy="1422030"/>
          </a:xfrm>
        </p:grpSpPr>
        <p:sp>
          <p:nvSpPr>
            <p:cNvPr id="31753" name="Freeform 4"/>
            <p:cNvSpPr>
              <a:spLocks noEditPoints="1"/>
            </p:cNvSpPr>
            <p:nvPr/>
          </p:nvSpPr>
          <p:spPr bwMode="auto">
            <a:xfrm>
              <a:off x="309216" y="312811"/>
              <a:ext cx="1011240" cy="906073"/>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4"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5" name="组合 10"/>
          <p:cNvGrpSpPr>
            <a:grpSpLocks/>
          </p:cNvGrpSpPr>
          <p:nvPr/>
        </p:nvGrpSpPr>
        <p:grpSpPr bwMode="auto">
          <a:xfrm flipH="1">
            <a:off x="5783263" y="3997325"/>
            <a:ext cx="474662" cy="474663"/>
            <a:chOff x="0" y="0"/>
            <a:chExt cx="1422030" cy="1422030"/>
          </a:xfrm>
        </p:grpSpPr>
        <p:sp>
          <p:nvSpPr>
            <p:cNvPr id="31756"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7"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8" name="组合 13"/>
          <p:cNvGrpSpPr>
            <a:grpSpLocks/>
          </p:cNvGrpSpPr>
          <p:nvPr/>
        </p:nvGrpSpPr>
        <p:grpSpPr bwMode="auto">
          <a:xfrm flipH="1">
            <a:off x="9467850" y="4067175"/>
            <a:ext cx="474663" cy="474663"/>
            <a:chOff x="0" y="0"/>
            <a:chExt cx="1422030" cy="1422030"/>
          </a:xfrm>
        </p:grpSpPr>
        <p:sp>
          <p:nvSpPr>
            <p:cNvPr id="3175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60"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1761" name="Rectangle 18"/>
          <p:cNvSpPr>
            <a:spLocks noChangeArrowheads="1"/>
          </p:cNvSpPr>
          <p:nvPr/>
        </p:nvSpPr>
        <p:spPr bwMode="auto">
          <a:xfrm>
            <a:off x="4864100"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
        <p:nvSpPr>
          <p:cNvPr id="31762" name="Rectangle 18"/>
          <p:cNvSpPr>
            <a:spLocks noChangeArrowheads="1"/>
          </p:cNvSpPr>
          <p:nvPr/>
        </p:nvSpPr>
        <p:spPr bwMode="auto">
          <a:xfrm>
            <a:off x="8593138"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34"/>
          <p:cNvGrpSpPr>
            <a:grpSpLocks/>
          </p:cNvGrpSpPr>
          <p:nvPr/>
        </p:nvGrpSpPr>
        <p:grpSpPr bwMode="auto">
          <a:xfrm flipV="1">
            <a:off x="2598738" y="728663"/>
            <a:ext cx="9583737" cy="66675"/>
            <a:chOff x="0" y="0"/>
            <a:chExt cx="17795517" cy="198783"/>
          </a:xfrm>
        </p:grpSpPr>
        <p:sp>
          <p:nvSpPr>
            <p:cNvPr id="32771" name="矩形 30"/>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2772" name="组合 16"/>
            <p:cNvGrpSpPr>
              <a:grpSpLocks/>
            </p:cNvGrpSpPr>
            <p:nvPr/>
          </p:nvGrpSpPr>
          <p:grpSpPr bwMode="auto">
            <a:xfrm>
              <a:off x="3141995" y="0"/>
              <a:ext cx="14653522" cy="198783"/>
              <a:chOff x="0" y="0"/>
              <a:chExt cx="14653522" cy="198783"/>
            </a:xfrm>
          </p:grpSpPr>
          <p:sp>
            <p:nvSpPr>
              <p:cNvPr id="32773" name="矩形 15"/>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4" name="矩形 29"/>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5" name="矩形 31"/>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6" name="矩形 32"/>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32777" name="等腰三角形 5"/>
          <p:cNvSpPr>
            <a:spLocks/>
          </p:cNvSpPr>
          <p:nvPr/>
        </p:nvSpPr>
        <p:spPr bwMode="auto">
          <a:xfrm>
            <a:off x="855663" y="498475"/>
            <a:ext cx="3851275"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32778" name="图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3105150"/>
            <a:ext cx="19018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AutoShape 6"/>
          <p:cNvSpPr>
            <a:spLocks/>
          </p:cNvSpPr>
          <p:nvPr/>
        </p:nvSpPr>
        <p:spPr bwMode="auto">
          <a:xfrm>
            <a:off x="1666875" y="5824538"/>
            <a:ext cx="1998663" cy="1270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0" name="AutoShape 1"/>
          <p:cNvSpPr>
            <a:spLocks/>
          </p:cNvSpPr>
          <p:nvPr/>
        </p:nvSpPr>
        <p:spPr bwMode="auto">
          <a:xfrm>
            <a:off x="3563938" y="5824538"/>
            <a:ext cx="2471737"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sp>
        <p:nvSpPr>
          <p:cNvPr id="32781" name="AutoShape 2"/>
          <p:cNvSpPr>
            <a:spLocks/>
          </p:cNvSpPr>
          <p:nvPr/>
        </p:nvSpPr>
        <p:spPr bwMode="auto">
          <a:xfrm>
            <a:off x="8067675" y="3105150"/>
            <a:ext cx="2416175" cy="2719388"/>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pic>
        <p:nvPicPr>
          <p:cNvPr id="32782" name="Picture 3" descr="pic6.jpg"/>
          <p:cNvPicPr>
            <a:picLocks noChangeAspect="1"/>
          </p:cNvPicPr>
          <p:nvPr/>
        </p:nvPicPr>
        <p:blipFill>
          <a:blip r:embed="rId3">
            <a:extLst>
              <a:ext uri="{28A0092B-C50C-407E-A947-70E740481C1C}">
                <a14:useLocalDpi xmlns:a14="http://schemas.microsoft.com/office/drawing/2010/main" val="0"/>
              </a:ext>
            </a:extLst>
          </a:blip>
          <a:srcRect l="48148" t="4204" r="13683" b="5673"/>
          <a:stretch>
            <a:fillRect/>
          </a:stretch>
        </p:blipFill>
        <p:spPr bwMode="auto">
          <a:xfrm>
            <a:off x="6013450" y="3105150"/>
            <a:ext cx="2049463" cy="2719388"/>
          </a:xfrm>
          <a:prstGeom prst="rect">
            <a:avLst/>
          </a:prstGeom>
          <a:noFill/>
          <a:ln w="25400" cmpd="sng">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32783" name="AutoShape 4"/>
          <p:cNvSpPr>
            <a:spLocks/>
          </p:cNvSpPr>
          <p:nvPr/>
        </p:nvSpPr>
        <p:spPr bwMode="auto">
          <a:xfrm>
            <a:off x="3567113" y="3105150"/>
            <a:ext cx="2468562" cy="2719388"/>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4" name="AutoShape 7"/>
          <p:cNvSpPr>
            <a:spLocks/>
          </p:cNvSpPr>
          <p:nvPr/>
        </p:nvSpPr>
        <p:spPr bwMode="auto">
          <a:xfrm>
            <a:off x="6038850" y="5824538"/>
            <a:ext cx="2049463"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E2D7C9"/>
          </a:solidFill>
          <a:ln w="25400" cap="flat" cmpd="sng">
            <a:solidFill>
              <a:srgbClr val="000000">
                <a:alpha val="0"/>
              </a:srgbClr>
            </a:solidFill>
            <a:round/>
            <a:headEnd/>
            <a:tailEnd/>
          </a:ln>
        </p:spPr>
        <p:txBody>
          <a:bodyPr lIns="0" tIns="0" rIns="0" bIns="0"/>
          <a:lstStyle/>
          <a:p>
            <a:endParaRPr lang="zh-CN" altLang="en-US"/>
          </a:p>
        </p:txBody>
      </p:sp>
      <p:sp>
        <p:nvSpPr>
          <p:cNvPr id="32785" name="AutoShape 8"/>
          <p:cNvSpPr>
            <a:spLocks/>
          </p:cNvSpPr>
          <p:nvPr/>
        </p:nvSpPr>
        <p:spPr bwMode="auto">
          <a:xfrm>
            <a:off x="8080375" y="5824538"/>
            <a:ext cx="2416175" cy="1143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6" name="矩形 9"/>
          <p:cNvSpPr>
            <a:spLocks noChangeArrowheads="1"/>
          </p:cNvSpPr>
          <p:nvPr/>
        </p:nvSpPr>
        <p:spPr bwMode="auto">
          <a:xfrm>
            <a:off x="1666875" y="2271713"/>
            <a:ext cx="90090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32787" name="TextBox 13"/>
          <p:cNvSpPr txBox="1">
            <a:spLocks noChangeArrowheads="1"/>
          </p:cNvSpPr>
          <p:nvPr/>
        </p:nvSpPr>
        <p:spPr bwMode="auto">
          <a:xfrm>
            <a:off x="1666875" y="1958975"/>
            <a:ext cx="1374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8" name="TextBox 13"/>
          <p:cNvSpPr txBox="1">
            <a:spLocks noChangeArrowheads="1"/>
          </p:cNvSpPr>
          <p:nvPr/>
        </p:nvSpPr>
        <p:spPr bwMode="auto">
          <a:xfrm>
            <a:off x="3698875" y="406400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9" name="TextBox 13"/>
          <p:cNvSpPr txBox="1">
            <a:spLocks noChangeArrowheads="1"/>
          </p:cNvSpPr>
          <p:nvPr/>
        </p:nvSpPr>
        <p:spPr bwMode="auto">
          <a:xfrm>
            <a:off x="4032250" y="4352925"/>
            <a:ext cx="16716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0" name="TextBox 13"/>
          <p:cNvSpPr txBox="1">
            <a:spLocks noChangeArrowheads="1"/>
          </p:cNvSpPr>
          <p:nvPr/>
        </p:nvSpPr>
        <p:spPr bwMode="auto">
          <a:xfrm>
            <a:off x="8088313" y="406400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91" name="TextBox 13"/>
          <p:cNvSpPr txBox="1">
            <a:spLocks noChangeArrowheads="1"/>
          </p:cNvSpPr>
          <p:nvPr/>
        </p:nvSpPr>
        <p:spPr bwMode="auto">
          <a:xfrm>
            <a:off x="8421688" y="4352925"/>
            <a:ext cx="16716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2" name="等腰三角形 5"/>
          <p:cNvSpPr>
            <a:spLocks/>
          </p:cNvSpPr>
          <p:nvPr/>
        </p:nvSpPr>
        <p:spPr bwMode="auto">
          <a:xfrm>
            <a:off x="-6350" y="158750"/>
            <a:ext cx="3849688"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2700"/>
            <a:ext cx="122047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矩形 2"/>
          <p:cNvSpPr>
            <a:spLocks noChangeArrowheads="1"/>
          </p:cNvSpPr>
          <p:nvPr/>
        </p:nvSpPr>
        <p:spPr bwMode="auto">
          <a:xfrm>
            <a:off x="7038975" y="0"/>
            <a:ext cx="5153025" cy="6858000"/>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3796" name="矩形 3"/>
          <p:cNvSpPr>
            <a:spLocks noChangeArrowheads="1"/>
          </p:cNvSpPr>
          <p:nvPr/>
        </p:nvSpPr>
        <p:spPr bwMode="auto">
          <a:xfrm>
            <a:off x="7707313" y="3159125"/>
            <a:ext cx="38163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33797"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163" y="1968500"/>
            <a:ext cx="523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7650" y="1968500"/>
            <a:ext cx="6953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5238" y="1968500"/>
            <a:ext cx="695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49213"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251058" y="-88204"/>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cxnSp>
        <p:nvCxnSpPr>
          <p:cNvPr id="15365" name="直接连接符 4"/>
          <p:cNvCxnSpPr>
            <a:cxnSpLocks noChangeShapeType="1"/>
          </p:cNvCxnSpPr>
          <p:nvPr/>
        </p:nvCxnSpPr>
        <p:spPr bwMode="auto">
          <a:xfrm>
            <a:off x="3451691" y="641960"/>
            <a:ext cx="0" cy="4953093"/>
          </a:xfrm>
          <a:prstGeom prst="line">
            <a:avLst/>
          </a:prstGeom>
          <a:solidFill>
            <a:srgbClr val="00B050"/>
          </a:solidFill>
          <a:ln w="3175" cmpd="sng">
            <a:solidFill>
              <a:schemeClr val="bg1"/>
            </a:solidFill>
            <a:round/>
            <a:headEnd/>
            <a:tailEnd/>
          </a:ln>
          <a:extLst/>
        </p:spPr>
      </p:cxn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0334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Preprocessing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414568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Feature Engineering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a:solidFill>
            <a:srgbClr val="008080"/>
          </a:solidFill>
        </p:grpSpPr>
        <p:sp>
          <p:nvSpPr>
            <p:cNvPr id="15367" name="椭圆 6"/>
            <p:cNvSpPr>
              <a:spLocks noChangeArrowheads="1"/>
            </p:cNvSpPr>
            <p:nvPr/>
          </p:nvSpPr>
          <p:spPr bwMode="auto">
            <a:xfrm>
              <a:off x="3168649" y="910076"/>
              <a:ext cx="530225" cy="5308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008080"/>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0"/>
          <p:cNvPicPr>
            <a:picLocks noChangeAspect="1" noChangeArrowheads="1"/>
          </p:cNvPicPr>
          <p:nvPr/>
        </p:nvPicPr>
        <p:blipFill>
          <a:blip r:embed="rId2">
            <a:extLst>
              <a:ext uri="{28A0092B-C50C-407E-A947-70E740481C1C}">
                <a14:useLocalDpi xmlns:a14="http://schemas.microsoft.com/office/drawing/2010/main" val="0"/>
              </a:ext>
            </a:extLst>
          </a:blip>
          <a:srcRect l="11678" r="12981"/>
          <a:stretch>
            <a:fillRect/>
          </a:stretch>
        </p:blipFill>
        <p:spPr bwMode="auto">
          <a:xfrm>
            <a:off x="7896225" y="0"/>
            <a:ext cx="4295775"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14"/>
          <p:cNvSpPr>
            <a:spLocks noChangeArrowheads="1"/>
          </p:cNvSpPr>
          <p:nvPr/>
        </p:nvSpPr>
        <p:spPr bwMode="auto">
          <a:xfrm>
            <a:off x="0" y="1905000"/>
            <a:ext cx="7924800" cy="3048000"/>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4820" name="TextBox 4"/>
          <p:cNvSpPr txBox="1">
            <a:spLocks noChangeArrowheads="1"/>
          </p:cNvSpPr>
          <p:nvPr/>
        </p:nvSpPr>
        <p:spPr bwMode="auto">
          <a:xfrm>
            <a:off x="965200" y="2535238"/>
            <a:ext cx="350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Arial" panose="020B0604020202020204" pitchFamily="34" charset="0"/>
                <a:cs typeface="Arial" panose="020B0604020202020204" pitchFamily="34" charset="0"/>
              </a:rPr>
              <a:t>ABOUT US</a:t>
            </a:r>
          </a:p>
        </p:txBody>
      </p:sp>
      <p:cxnSp>
        <p:nvCxnSpPr>
          <p:cNvPr id="34821" name="Straight Connector 8"/>
          <p:cNvCxnSpPr>
            <a:cxnSpLocks noChangeShapeType="1"/>
          </p:cNvCxnSpPr>
          <p:nvPr/>
        </p:nvCxnSpPr>
        <p:spPr bwMode="auto">
          <a:xfrm>
            <a:off x="965200" y="3265488"/>
            <a:ext cx="59436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4822" name="Rectangle 18"/>
          <p:cNvSpPr>
            <a:spLocks noChangeArrowheads="1"/>
          </p:cNvSpPr>
          <p:nvPr/>
        </p:nvSpPr>
        <p:spPr bwMode="auto">
          <a:xfrm>
            <a:off x="7924800" y="1905000"/>
            <a:ext cx="4267200" cy="3048000"/>
          </a:xfrm>
          <a:prstGeom prst="rect">
            <a:avLst/>
          </a:prstGeom>
          <a:solidFill>
            <a:srgbClr val="BF2121">
              <a:alpha val="5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pic>
        <p:nvPicPr>
          <p:cNvPr id="34823"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725" y="2762250"/>
            <a:ext cx="15557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矩形 9"/>
          <p:cNvSpPr>
            <a:spLocks noChangeArrowheads="1"/>
          </p:cNvSpPr>
          <p:nvPr/>
        </p:nvSpPr>
        <p:spPr bwMode="auto">
          <a:xfrm>
            <a:off x="965200" y="3502025"/>
            <a:ext cx="5943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04</a:t>
            </a:r>
            <a:endParaRPr lang="zh-CN" altLang="en-US" sz="11500" b="1">
              <a:solidFill>
                <a:schemeClr val="bg1"/>
              </a:solidFill>
              <a:latin typeface="Arial" panose="020B0604020202020204" pitchFamily="34" charset="0"/>
              <a:cs typeface="Arial" panose="020B0604020202020204" pitchFamily="34" charset="0"/>
            </a:endParaRPr>
          </a:p>
        </p:txBody>
      </p:sp>
      <p:sp>
        <p:nvSpPr>
          <p:cNvPr id="35847" name="文本框 10"/>
          <p:cNvSpPr txBox="1">
            <a:spLocks noChangeArrowheads="1"/>
          </p:cNvSpPr>
          <p:nvPr/>
        </p:nvSpPr>
        <p:spPr bwMode="auto">
          <a:xfrm>
            <a:off x="4772025" y="4186238"/>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推广措施方案</a:t>
            </a:r>
          </a:p>
        </p:txBody>
      </p:sp>
      <p:sp>
        <p:nvSpPr>
          <p:cNvPr id="3584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9" name="文本框 11"/>
          <p:cNvSpPr txBox="1">
            <a:spLocks noChangeArrowheads="1"/>
          </p:cNvSpPr>
          <p:nvPr/>
        </p:nvSpPr>
        <p:spPr bwMode="auto">
          <a:xfrm>
            <a:off x="5311775" y="5389563"/>
            <a:ext cx="169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MEASURES </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Freeform 17"/>
          <p:cNvSpPr>
            <a:spLocks/>
          </p:cNvSpPr>
          <p:nvPr/>
        </p:nvSpPr>
        <p:spPr bwMode="auto">
          <a:xfrm>
            <a:off x="0" y="1504950"/>
            <a:ext cx="12211050" cy="4395788"/>
          </a:xfrm>
          <a:custGeom>
            <a:avLst/>
            <a:gdLst>
              <a:gd name="T0" fmla="*/ 0 w 12192000"/>
              <a:gd name="T1" fmla="*/ 0 h 4395943"/>
              <a:gd name="T2" fmla="*/ 12192000 w 12192000"/>
              <a:gd name="T3" fmla="*/ 0 h 4395943"/>
              <a:gd name="T4" fmla="*/ 12192000 w 12192000"/>
              <a:gd name="T5" fmla="*/ 3378906 h 4395943"/>
              <a:gd name="T6" fmla="*/ 7170885 w 12192000"/>
              <a:gd name="T7" fmla="*/ 3378906 h 4395943"/>
              <a:gd name="T8" fmla="*/ 7155401 w 12192000"/>
              <a:gd name="T9" fmla="*/ 3532507 h 4395943"/>
              <a:gd name="T10" fmla="*/ 6096000 w 12192000"/>
              <a:gd name="T11" fmla="*/ 4395943 h 4395943"/>
              <a:gd name="T12" fmla="*/ 5036600 w 12192000"/>
              <a:gd name="T13" fmla="*/ 3532507 h 4395943"/>
              <a:gd name="T14" fmla="*/ 5021116 w 12192000"/>
              <a:gd name="T15" fmla="*/ 3378906 h 4395943"/>
              <a:gd name="T16" fmla="*/ 0 w 12192000"/>
              <a:gd name="T17" fmla="*/ 3378906 h 4395943"/>
              <a:gd name="T18" fmla="*/ 0 w 12192000"/>
              <a:gd name="T19" fmla="*/ 0 h 4395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2000" h="4395943">
                <a:moveTo>
                  <a:pt x="0" y="0"/>
                </a:moveTo>
                <a:lnTo>
                  <a:pt x="12192000" y="0"/>
                </a:lnTo>
                <a:lnTo>
                  <a:pt x="12192000" y="3378906"/>
                </a:lnTo>
                <a:lnTo>
                  <a:pt x="7170885" y="3378906"/>
                </a:lnTo>
                <a:lnTo>
                  <a:pt x="7155401" y="3532507"/>
                </a:lnTo>
                <a:cubicBezTo>
                  <a:pt x="7054567" y="4025269"/>
                  <a:pt x="6618571" y="4395943"/>
                  <a:pt x="6096000" y="4395943"/>
                </a:cubicBezTo>
                <a:cubicBezTo>
                  <a:pt x="5573429" y="4395943"/>
                  <a:pt x="5137434" y="4025269"/>
                  <a:pt x="5036600" y="3532507"/>
                </a:cubicBezTo>
                <a:lnTo>
                  <a:pt x="5021116" y="3378906"/>
                </a:lnTo>
                <a:lnTo>
                  <a:pt x="0" y="3378906"/>
                </a:lnTo>
                <a:lnTo>
                  <a:pt x="0" y="0"/>
                </a:lnTo>
                <a:close/>
              </a:path>
            </a:pathLst>
          </a:custGeom>
          <a:solidFill>
            <a:schemeClr val="bg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68" name="Rectangle 18"/>
          <p:cNvSpPr>
            <a:spLocks noChangeArrowheads="1"/>
          </p:cNvSpPr>
          <p:nvPr/>
        </p:nvSpPr>
        <p:spPr bwMode="auto">
          <a:xfrm>
            <a:off x="0" y="957263"/>
            <a:ext cx="12192000" cy="547687"/>
          </a:xfrm>
          <a:prstGeom prst="rect">
            <a:avLst/>
          </a:prstGeom>
          <a:solidFill>
            <a:srgbClr val="BF2121">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grpSp>
        <p:nvGrpSpPr>
          <p:cNvPr id="36869" name="Group 20"/>
          <p:cNvGrpSpPr>
            <a:grpSpLocks/>
          </p:cNvGrpSpPr>
          <p:nvPr/>
        </p:nvGrpSpPr>
        <p:grpSpPr bwMode="auto">
          <a:xfrm>
            <a:off x="2309813" y="2735263"/>
            <a:ext cx="1930400" cy="911225"/>
            <a:chOff x="0" y="0"/>
            <a:chExt cx="1930622" cy="910872"/>
          </a:xfrm>
        </p:grpSpPr>
        <p:sp>
          <p:nvSpPr>
            <p:cNvPr id="36870" name="TextBox 51"/>
            <p:cNvSpPr txBox="1">
              <a:spLocks noChangeArrowheads="1"/>
            </p:cNvSpPr>
            <p:nvPr/>
          </p:nvSpPr>
          <p:spPr bwMode="auto">
            <a:xfrm>
              <a:off x="4274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指导原则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1" name="Rectangle 45"/>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2" name="Group 21"/>
          <p:cNvGrpSpPr>
            <a:grpSpLocks/>
          </p:cNvGrpSpPr>
          <p:nvPr/>
        </p:nvGrpSpPr>
        <p:grpSpPr bwMode="auto">
          <a:xfrm>
            <a:off x="5130800" y="2735263"/>
            <a:ext cx="1930400" cy="911225"/>
            <a:chOff x="0" y="0"/>
            <a:chExt cx="1930622" cy="910872"/>
          </a:xfrm>
        </p:grpSpPr>
        <p:sp>
          <p:nvSpPr>
            <p:cNvPr id="36873" name="TextBox 55"/>
            <p:cNvSpPr txBox="1">
              <a:spLocks noChangeArrowheads="1"/>
            </p:cNvSpPr>
            <p:nvPr/>
          </p:nvSpPr>
          <p:spPr bwMode="auto">
            <a:xfrm>
              <a:off x="4113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行为准则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4" name="Rectangle 42"/>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5" name="Group 23"/>
          <p:cNvGrpSpPr>
            <a:grpSpLocks/>
          </p:cNvGrpSpPr>
          <p:nvPr/>
        </p:nvGrpSpPr>
        <p:grpSpPr bwMode="auto">
          <a:xfrm>
            <a:off x="7951788" y="2735263"/>
            <a:ext cx="1930400" cy="911225"/>
            <a:chOff x="0" y="0"/>
            <a:chExt cx="1930622" cy="910872"/>
          </a:xfrm>
        </p:grpSpPr>
        <p:sp>
          <p:nvSpPr>
            <p:cNvPr id="36876" name="TextBox 59"/>
            <p:cNvSpPr txBox="1">
              <a:spLocks noChangeArrowheads="1"/>
            </p:cNvSpPr>
            <p:nvPr/>
          </p:nvSpPr>
          <p:spPr bwMode="auto">
            <a:xfrm>
              <a:off x="370852"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价值体系</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7" name="Rectangle 39"/>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8" name="组合 13"/>
          <p:cNvGrpSpPr>
            <a:grpSpLocks/>
          </p:cNvGrpSpPr>
          <p:nvPr/>
        </p:nvGrpSpPr>
        <p:grpSpPr bwMode="auto">
          <a:xfrm>
            <a:off x="5424488" y="4143375"/>
            <a:ext cx="1422400" cy="1420813"/>
            <a:chOff x="0" y="0"/>
            <a:chExt cx="1422030" cy="1422030"/>
          </a:xfrm>
        </p:grpSpPr>
        <p:sp>
          <p:nvSpPr>
            <p:cNvPr id="3687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rgbClr val="2B2B2B"/>
            </a:solidFill>
            <a:ln w="9525" cmpd="sng">
              <a:solidFill>
                <a:srgbClr val="2B2B2B"/>
              </a:solidFill>
              <a:miter lim="800000"/>
              <a:headEnd/>
              <a:tailEnd/>
            </a:ln>
          </p:spPr>
          <p:txBody>
            <a:bodyPr lIns="121888" tIns="60944" rIns="121888" bIns="60944"/>
            <a:lstStyle/>
            <a:p>
              <a:endParaRPr lang="zh-CN" altLang="en-US"/>
            </a:p>
          </p:txBody>
        </p:sp>
        <p:sp>
          <p:nvSpPr>
            <p:cNvPr id="36880" name="Oval 4"/>
            <p:cNvSpPr>
              <a:spLocks noChangeArrowheads="1"/>
            </p:cNvSpPr>
            <p:nvPr/>
          </p:nvSpPr>
          <p:spPr bwMode="auto">
            <a:xfrm>
              <a:off x="0" y="0"/>
              <a:ext cx="1422030" cy="1422030"/>
            </a:xfrm>
            <a:prstGeom prst="ellipse">
              <a:avLst/>
            </a:prstGeom>
            <a:noFill/>
            <a:ln w="12700" cmpd="sng">
              <a:solidFill>
                <a:srgbClr val="2B2B2B"/>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6881" name="Freeform 160"/>
          <p:cNvSpPr>
            <a:spLocks/>
          </p:cNvSpPr>
          <p:nvPr/>
        </p:nvSpPr>
        <p:spPr bwMode="auto">
          <a:xfrm>
            <a:off x="2921000" y="1974850"/>
            <a:ext cx="546100" cy="471488"/>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rgbClr val="00B050"/>
          </a:solidFill>
          <a:ln>
            <a:noFill/>
          </a:ln>
          <a:extLst/>
        </p:spPr>
        <p:txBody>
          <a:bodyPr wrap="none" anchor="ctr"/>
          <a:lstStyle/>
          <a:p>
            <a:endParaRPr lang="zh-CN" altLang="en-US"/>
          </a:p>
        </p:txBody>
      </p:sp>
      <p:sp>
        <p:nvSpPr>
          <p:cNvPr id="36882" name="Freeform 28"/>
          <p:cNvSpPr>
            <a:spLocks/>
          </p:cNvSpPr>
          <p:nvPr/>
        </p:nvSpPr>
        <p:spPr bwMode="auto">
          <a:xfrm>
            <a:off x="5799138" y="1943100"/>
            <a:ext cx="614362" cy="517525"/>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883" name="Freeform 135"/>
          <p:cNvSpPr>
            <a:spLocks/>
          </p:cNvSpPr>
          <p:nvPr/>
        </p:nvSpPr>
        <p:spPr bwMode="auto">
          <a:xfrm>
            <a:off x="8602663" y="1990725"/>
            <a:ext cx="403225" cy="512763"/>
          </a:xfrm>
          <a:custGeom>
            <a:avLst/>
            <a:gdLst>
              <a:gd name="T0" fmla="*/ 302 w 356"/>
              <a:gd name="T1" fmla="*/ 0 h 453"/>
              <a:gd name="T2" fmla="*/ 302 w 356"/>
              <a:gd name="T3" fmla="*/ 0 h 453"/>
              <a:gd name="T4" fmla="*/ 53 w 356"/>
              <a:gd name="T5" fmla="*/ 0 h 453"/>
              <a:gd name="T6" fmla="*/ 0 w 356"/>
              <a:gd name="T7" fmla="*/ 54 h 453"/>
              <a:gd name="T8" fmla="*/ 0 w 356"/>
              <a:gd name="T9" fmla="*/ 399 h 453"/>
              <a:gd name="T10" fmla="*/ 53 w 356"/>
              <a:gd name="T11" fmla="*/ 452 h 453"/>
              <a:gd name="T12" fmla="*/ 302 w 356"/>
              <a:gd name="T13" fmla="*/ 452 h 453"/>
              <a:gd name="T14" fmla="*/ 355 w 356"/>
              <a:gd name="T15" fmla="*/ 399 h 453"/>
              <a:gd name="T16" fmla="*/ 355 w 356"/>
              <a:gd name="T17" fmla="*/ 54 h 453"/>
              <a:gd name="T18" fmla="*/ 302 w 356"/>
              <a:gd name="T19" fmla="*/ 0 h 453"/>
              <a:gd name="T20" fmla="*/ 302 w 356"/>
              <a:gd name="T21" fmla="*/ 399 h 453"/>
              <a:gd name="T22" fmla="*/ 302 w 356"/>
              <a:gd name="T23" fmla="*/ 399 h 453"/>
              <a:gd name="T24" fmla="*/ 53 w 356"/>
              <a:gd name="T25" fmla="*/ 399 h 453"/>
              <a:gd name="T26" fmla="*/ 53 w 356"/>
              <a:gd name="T27" fmla="*/ 54 h 453"/>
              <a:gd name="T28" fmla="*/ 302 w 356"/>
              <a:gd name="T29" fmla="*/ 54 h 453"/>
              <a:gd name="T30" fmla="*/ 302 w 356"/>
              <a:gd name="T31"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453">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81"/>
                                        </p:tgtEl>
                                        <p:attrNameLst>
                                          <p:attrName>style.visibility</p:attrName>
                                        </p:attrNameLst>
                                      </p:cBhvr>
                                      <p:to>
                                        <p:strVal val="visible"/>
                                      </p:to>
                                    </p:set>
                                    <p:animEffect transition="in" filter="fade">
                                      <p:cBhvr>
                                        <p:cTn id="7" dur="500"/>
                                        <p:tgtEl>
                                          <p:spTgt spid="368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82"/>
                                        </p:tgtEl>
                                        <p:attrNameLst>
                                          <p:attrName>style.visibility</p:attrName>
                                        </p:attrNameLst>
                                      </p:cBhvr>
                                      <p:to>
                                        <p:strVal val="visible"/>
                                      </p:to>
                                    </p:set>
                                    <p:animEffect transition="in" filter="fade">
                                      <p:cBhvr>
                                        <p:cTn id="10" dur="500"/>
                                        <p:tgtEl>
                                          <p:spTgt spid="368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883"/>
                                        </p:tgtEl>
                                        <p:attrNameLst>
                                          <p:attrName>style.visibility</p:attrName>
                                        </p:attrNameLst>
                                      </p:cBhvr>
                                      <p:to>
                                        <p:strVal val="visible"/>
                                      </p:to>
                                    </p:set>
                                    <p:animEffect transition="in" filter="fade">
                                      <p:cBhvr>
                                        <p:cTn id="13" dur="500"/>
                                        <p:tgtEl>
                                          <p:spTgt spid="36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1" grpId="0" animBg="1"/>
      <p:bldP spid="36882" grpId="0" animBg="1"/>
      <p:bldP spid="3688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p:cNvSpPr>
            <a:spLocks noChangeArrowheads="1"/>
          </p:cNvSpPr>
          <p:nvPr/>
        </p:nvSpPr>
        <p:spPr bwMode="auto">
          <a:xfrm>
            <a:off x="0" y="1252538"/>
            <a:ext cx="12192000" cy="4352925"/>
          </a:xfrm>
          <a:prstGeom prst="rect">
            <a:avLst/>
          </a:prstGeom>
          <a:solidFill>
            <a:srgbClr val="BF2121">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7892" name="Group 9"/>
          <p:cNvGrpSpPr>
            <a:grpSpLocks/>
          </p:cNvGrpSpPr>
          <p:nvPr/>
        </p:nvGrpSpPr>
        <p:grpSpPr bwMode="auto">
          <a:xfrm>
            <a:off x="2357438" y="3429000"/>
            <a:ext cx="7477125" cy="1276350"/>
            <a:chOff x="0" y="0"/>
            <a:chExt cx="7475543" cy="1276937"/>
          </a:xfrm>
        </p:grpSpPr>
        <p:sp>
          <p:nvSpPr>
            <p:cNvPr id="37893" name="TextBox 4"/>
            <p:cNvSpPr txBox="1">
              <a:spLocks noChangeArrowheads="1"/>
            </p:cNvSpPr>
            <p:nvPr/>
          </p:nvSpPr>
          <p:spPr bwMode="auto">
            <a:xfrm>
              <a:off x="1287465" y="0"/>
              <a:ext cx="4900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FFFFFF"/>
                  </a:solidFill>
                  <a:latin typeface="微软雅黑" panose="020B0503020204020204" pitchFamily="34" charset="-122"/>
                  <a:ea typeface="微软雅黑" panose="020B0503020204020204" pitchFamily="34" charset="-122"/>
                </a:rPr>
                <a:t>Meet Our </a:t>
              </a:r>
              <a:r>
                <a:rPr lang="en-US" altLang="zh-CN" sz="2400" b="1">
                  <a:solidFill>
                    <a:srgbClr val="181717"/>
                  </a:solidFill>
                  <a:latin typeface="微软雅黑" panose="020B0503020204020204" pitchFamily="34" charset="-122"/>
                  <a:ea typeface="微软雅黑" panose="020B0503020204020204" pitchFamily="34" charset="-122"/>
                </a:rPr>
                <a:t>Proffesional</a:t>
              </a:r>
              <a:r>
                <a:rPr lang="en-US" altLang="zh-CN" sz="2400">
                  <a:solidFill>
                    <a:srgbClr val="3B3838"/>
                  </a:solidFill>
                  <a:latin typeface="微软雅黑" panose="020B0503020204020204" pitchFamily="34" charset="-122"/>
                  <a:ea typeface="微软雅黑" panose="020B0503020204020204" pitchFamily="34" charset="-122"/>
                </a:rPr>
                <a:t> </a:t>
              </a:r>
              <a:r>
                <a:rPr lang="en-US" altLang="zh-CN" sz="2400">
                  <a:solidFill>
                    <a:srgbClr val="FFFFFF"/>
                  </a:solidFill>
                  <a:latin typeface="微软雅黑" panose="020B0503020204020204" pitchFamily="34" charset="-122"/>
                  <a:ea typeface="微软雅黑" panose="020B0503020204020204" pitchFamily="34" charset="-122"/>
                </a:rPr>
                <a:t>Team</a:t>
              </a:r>
              <a:endParaRPr lang="en-US" altLang="zh-CN" sz="2400">
                <a:solidFill>
                  <a:srgbClr val="00B0F0"/>
                </a:solidFill>
                <a:latin typeface="微软雅黑" panose="020B0503020204020204" pitchFamily="34" charset="-122"/>
                <a:ea typeface="微软雅黑" panose="020B0503020204020204" pitchFamily="34" charset="-122"/>
              </a:endParaRPr>
            </a:p>
          </p:txBody>
        </p:sp>
        <p:cxnSp>
          <p:nvCxnSpPr>
            <p:cNvPr id="37894" name="Straight Connector 6"/>
            <p:cNvCxnSpPr>
              <a:cxnSpLocks noChangeShapeType="1"/>
            </p:cNvCxnSpPr>
            <p:nvPr/>
          </p:nvCxnSpPr>
          <p:spPr bwMode="auto">
            <a:xfrm>
              <a:off x="3393859" y="664296"/>
              <a:ext cx="68782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7895" name="TextBox 8"/>
            <p:cNvSpPr txBox="1">
              <a:spLocks noChangeArrowheads="1"/>
            </p:cNvSpPr>
            <p:nvPr/>
          </p:nvSpPr>
          <p:spPr bwMode="auto">
            <a:xfrm>
              <a:off x="0" y="846050"/>
              <a:ext cx="74755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00">
                  <a:solidFill>
                    <a:srgbClr val="FFFFFF"/>
                  </a:solidFill>
                  <a:latin typeface="微软雅黑" panose="020B0503020204020204" pitchFamily="34" charset="-122"/>
                  <a:ea typeface="微软雅黑" panose="020B0503020204020204" pitchFamily="34" charset="-122"/>
                </a:rPr>
                <a:t>Lorem ipsum dolor sit amet, consectetuer adipiscing elit. Aenean commodo ligula eget dolor. Aenean massa. Cum sociis natoque penatibus et magnis dis parturient montes, nascetur ridiculus mus. </a:t>
              </a:r>
            </a:p>
          </p:txBody>
        </p:sp>
      </p:grpSp>
      <p:grpSp>
        <p:nvGrpSpPr>
          <p:cNvPr id="37896" name="组合 7"/>
          <p:cNvGrpSpPr>
            <a:grpSpLocks/>
          </p:cNvGrpSpPr>
          <p:nvPr/>
        </p:nvGrpSpPr>
        <p:grpSpPr bwMode="auto">
          <a:xfrm>
            <a:off x="5384800" y="1747838"/>
            <a:ext cx="1422400" cy="1422400"/>
            <a:chOff x="0" y="0"/>
            <a:chExt cx="1422030" cy="1422030"/>
          </a:xfrm>
        </p:grpSpPr>
        <p:sp>
          <p:nvSpPr>
            <p:cNvPr id="37897"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7898"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等腰三角形 29"/>
          <p:cNvSpPr>
            <a:spLocks/>
          </p:cNvSpPr>
          <p:nvPr/>
        </p:nvSpPr>
        <p:spPr bwMode="auto">
          <a:xfrm>
            <a:off x="0" y="-30163"/>
            <a:ext cx="12279313" cy="6888163"/>
          </a:xfrm>
          <a:custGeom>
            <a:avLst/>
            <a:gdLst>
              <a:gd name="T0" fmla="*/ 0 w 12279085"/>
              <a:gd name="T1" fmla="*/ 6888843 h 6888843"/>
              <a:gd name="T2" fmla="*/ 11875155 w 12279085"/>
              <a:gd name="T3" fmla="*/ 16328 h 6888843"/>
              <a:gd name="T4" fmla="*/ 12213266 w 12279085"/>
              <a:gd name="T5" fmla="*/ 0 h 6888843"/>
              <a:gd name="T6" fmla="*/ 12279085 w 12279085"/>
              <a:gd name="T7" fmla="*/ 429986 h 6888843"/>
              <a:gd name="T8" fmla="*/ 0 w 12279085"/>
              <a:gd name="T9" fmla="*/ 6888843 h 6888843"/>
            </a:gdLst>
            <a:ahLst/>
            <a:cxnLst>
              <a:cxn ang="0">
                <a:pos x="T0" y="T1"/>
              </a:cxn>
              <a:cxn ang="0">
                <a:pos x="T2" y="T3"/>
              </a:cxn>
              <a:cxn ang="0">
                <a:pos x="T4" y="T5"/>
              </a:cxn>
              <a:cxn ang="0">
                <a:pos x="T6" y="T7"/>
              </a:cxn>
              <a:cxn ang="0">
                <a:pos x="T8" y="T9"/>
              </a:cxn>
            </a:cxnLst>
            <a:rect l="0" t="0" r="r" b="b"/>
            <a:pathLst>
              <a:path w="12279085" h="6888843">
                <a:moveTo>
                  <a:pt x="0" y="6888843"/>
                </a:moveTo>
                <a:lnTo>
                  <a:pt x="11875155" y="16328"/>
                </a:lnTo>
                <a:lnTo>
                  <a:pt x="12213266" y="0"/>
                </a:lnTo>
                <a:lnTo>
                  <a:pt x="12279085" y="429986"/>
                </a:lnTo>
                <a:lnTo>
                  <a:pt x="0" y="6888843"/>
                </a:lnTo>
                <a:close/>
              </a:path>
            </a:pathLst>
          </a:custGeom>
          <a:solidFill>
            <a:schemeClr val="bg1">
              <a:alpha val="71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916" name="等腰三角形 26"/>
          <p:cNvSpPr>
            <a:spLocks noChangeArrowheads="1"/>
          </p:cNvSpPr>
          <p:nvPr/>
        </p:nvSpPr>
        <p:spPr bwMode="auto">
          <a:xfrm rot="5400000" flipH="1">
            <a:off x="2496344" y="-2516982"/>
            <a:ext cx="6889750" cy="11891963"/>
          </a:xfrm>
          <a:prstGeom prst="triangle">
            <a:avLst>
              <a:gd name="adj" fmla="val 100000"/>
            </a:avLst>
          </a:prstGeom>
          <a:solidFill>
            <a:srgbClr val="BF2121">
              <a:alpha val="4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8917" name="组合 4"/>
          <p:cNvGrpSpPr>
            <a:grpSpLocks/>
          </p:cNvGrpSpPr>
          <p:nvPr/>
        </p:nvGrpSpPr>
        <p:grpSpPr bwMode="auto">
          <a:xfrm>
            <a:off x="449263" y="5280025"/>
            <a:ext cx="2178050" cy="1403350"/>
            <a:chOff x="0" y="0"/>
            <a:chExt cx="2177143" cy="1403774"/>
          </a:xfrm>
        </p:grpSpPr>
        <p:sp>
          <p:nvSpPr>
            <p:cNvPr id="38918" name="文本框 5"/>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价值体系</a:t>
              </a:r>
            </a:p>
          </p:txBody>
        </p:sp>
        <p:grpSp>
          <p:nvGrpSpPr>
            <p:cNvPr id="38919" name="组合 6"/>
            <p:cNvGrpSpPr>
              <a:grpSpLocks/>
            </p:cNvGrpSpPr>
            <p:nvPr/>
          </p:nvGrpSpPr>
          <p:grpSpPr bwMode="auto">
            <a:xfrm>
              <a:off x="1654629" y="0"/>
              <a:ext cx="522514" cy="1403774"/>
              <a:chOff x="0" y="0"/>
              <a:chExt cx="522514" cy="1403774"/>
            </a:xfrm>
          </p:grpSpPr>
          <p:sp>
            <p:nvSpPr>
              <p:cNvPr id="38920" name="椭圆 7"/>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1" name="椭圆 8"/>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2" name="直接连接符 9"/>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23" name="矩形 10"/>
          <p:cNvSpPr>
            <a:spLocks noChangeArrowheads="1"/>
          </p:cNvSpPr>
          <p:nvPr/>
        </p:nvSpPr>
        <p:spPr bwMode="auto">
          <a:xfrm>
            <a:off x="2551113" y="5854700"/>
            <a:ext cx="2181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24" name="组合 11"/>
          <p:cNvGrpSpPr>
            <a:grpSpLocks/>
          </p:cNvGrpSpPr>
          <p:nvPr/>
        </p:nvGrpSpPr>
        <p:grpSpPr bwMode="auto">
          <a:xfrm>
            <a:off x="3868738" y="3354388"/>
            <a:ext cx="2176462" cy="1403350"/>
            <a:chOff x="0" y="0"/>
            <a:chExt cx="2177143" cy="1403774"/>
          </a:xfrm>
        </p:grpSpPr>
        <p:sp>
          <p:nvSpPr>
            <p:cNvPr id="38925" name="文本框 12"/>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经营理念</a:t>
              </a:r>
            </a:p>
          </p:txBody>
        </p:sp>
        <p:grpSp>
          <p:nvGrpSpPr>
            <p:cNvPr id="38926" name="组合 13"/>
            <p:cNvGrpSpPr>
              <a:grpSpLocks/>
            </p:cNvGrpSpPr>
            <p:nvPr/>
          </p:nvGrpSpPr>
          <p:grpSpPr bwMode="auto">
            <a:xfrm>
              <a:off x="1654629" y="0"/>
              <a:ext cx="522514" cy="1403774"/>
              <a:chOff x="0" y="0"/>
              <a:chExt cx="522514" cy="1403774"/>
            </a:xfrm>
          </p:grpSpPr>
          <p:sp>
            <p:nvSpPr>
              <p:cNvPr id="38927" name="椭圆 14"/>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8" name="椭圆 15"/>
              <p:cNvSpPr>
                <a:spLocks noChangeArrowheads="1"/>
              </p:cNvSpPr>
              <p:nvPr/>
            </p:nvSpPr>
            <p:spPr bwMode="auto">
              <a:xfrm>
                <a:off x="78015" y="76684"/>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9" name="直接连接符 16"/>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0" name="矩形 17"/>
          <p:cNvSpPr>
            <a:spLocks noChangeArrowheads="1"/>
          </p:cNvSpPr>
          <p:nvPr/>
        </p:nvSpPr>
        <p:spPr bwMode="auto">
          <a:xfrm>
            <a:off x="5969000" y="3929063"/>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31" name="组合 18"/>
          <p:cNvGrpSpPr>
            <a:grpSpLocks/>
          </p:cNvGrpSpPr>
          <p:nvPr/>
        </p:nvGrpSpPr>
        <p:grpSpPr bwMode="auto">
          <a:xfrm>
            <a:off x="7102475" y="1522413"/>
            <a:ext cx="2176463" cy="1403350"/>
            <a:chOff x="0" y="0"/>
            <a:chExt cx="2177143" cy="1403774"/>
          </a:xfrm>
        </p:grpSpPr>
        <p:sp>
          <p:nvSpPr>
            <p:cNvPr id="38932" name="文本框 19"/>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指导原则</a:t>
              </a:r>
            </a:p>
          </p:txBody>
        </p:sp>
        <p:grpSp>
          <p:nvGrpSpPr>
            <p:cNvPr id="38933" name="组合 20"/>
            <p:cNvGrpSpPr>
              <a:grpSpLocks/>
            </p:cNvGrpSpPr>
            <p:nvPr/>
          </p:nvGrpSpPr>
          <p:grpSpPr bwMode="auto">
            <a:xfrm>
              <a:off x="1654629" y="0"/>
              <a:ext cx="522514" cy="1403774"/>
              <a:chOff x="0" y="0"/>
              <a:chExt cx="522514" cy="1403774"/>
            </a:xfrm>
          </p:grpSpPr>
          <p:sp>
            <p:nvSpPr>
              <p:cNvPr id="38934" name="椭圆 21"/>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35" name="椭圆 22"/>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36" name="直接连接符 23"/>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7" name="矩形 24"/>
          <p:cNvSpPr>
            <a:spLocks noChangeArrowheads="1"/>
          </p:cNvSpPr>
          <p:nvPr/>
        </p:nvSpPr>
        <p:spPr bwMode="auto">
          <a:xfrm>
            <a:off x="9202738" y="2097088"/>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7663"/>
            <a:ext cx="1219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15"/>
          <p:cNvSpPr>
            <a:spLocks noChangeArrowheads="1"/>
          </p:cNvSpPr>
          <p:nvPr/>
        </p:nvSpPr>
        <p:spPr bwMode="auto">
          <a:xfrm>
            <a:off x="0" y="1617663"/>
            <a:ext cx="12192000" cy="3810000"/>
          </a:xfrm>
          <a:prstGeom prst="rect">
            <a:avLst/>
          </a:prstGeom>
          <a:solidFill>
            <a:schemeClr val="tx1">
              <a:alpha val="5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9940" name="Title 2"/>
          <p:cNvSpPr>
            <a:spLocks noGrp="1"/>
          </p:cNvSpPr>
          <p:nvPr>
            <p:ph type="title" idx="4294967295"/>
          </p:nvPr>
        </p:nvSpPr>
        <p:spPr>
          <a:xfrm>
            <a:off x="838200" y="307975"/>
            <a:ext cx="10515600" cy="784225"/>
          </a:xfrm>
        </p:spPr>
        <p:txBody>
          <a:bodyPr/>
          <a:lstStyle/>
          <a:p>
            <a:r>
              <a:rPr lang="en-US" altLang="zh-CN" sz="1800">
                <a:solidFill>
                  <a:srgbClr val="595959"/>
                </a:solidFill>
                <a:latin typeface="Calibri" panose="020F0502020204030204" pitchFamily="34" charset="0"/>
              </a:rPr>
              <a:t>Our Workspace</a:t>
            </a:r>
          </a:p>
        </p:txBody>
      </p:sp>
      <p:sp>
        <p:nvSpPr>
          <p:cNvPr id="39941" name="Text Placeholder 3"/>
          <p:cNvSpPr txBox="1">
            <a:spLocks noChangeArrowheads="1"/>
          </p:cNvSpPr>
          <p:nvPr/>
        </p:nvSpPr>
        <p:spPr bwMode="auto">
          <a:xfrm>
            <a:off x="838200" y="1076325"/>
            <a:ext cx="105156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800">
                <a:solidFill>
                  <a:srgbClr val="595959"/>
                </a:solidFill>
              </a:rPr>
              <a:t>Lorem ipsum dolor sit amet, consectetuer adipiscing elit.</a:t>
            </a:r>
          </a:p>
        </p:txBody>
      </p:sp>
      <p:sp>
        <p:nvSpPr>
          <p:cNvPr id="39942" name="Rectangle 5"/>
          <p:cNvSpPr>
            <a:spLocks noChangeArrowheads="1"/>
          </p:cNvSpPr>
          <p:nvPr/>
        </p:nvSpPr>
        <p:spPr bwMode="auto">
          <a:xfrm>
            <a:off x="1816100" y="5386388"/>
            <a:ext cx="9185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rgbClr val="595959"/>
                </a:solidFill>
              </a:rPr>
              <a:t>Lorem ipsum dolor sit amet, consectetuer adipiscing elit. Aenean commodo ligula eget dolor. Aenean massa. Cum sociis natoque penatibus et magnis dis parturient montes, nascetur ridiculus mus. Donec quam felis, ultricies nec, pellentesque eu, pretium quis, sem.</a:t>
            </a:r>
          </a:p>
        </p:txBody>
      </p:sp>
      <p:grpSp>
        <p:nvGrpSpPr>
          <p:cNvPr id="39943" name="Group 6"/>
          <p:cNvGrpSpPr>
            <a:grpSpLocks/>
          </p:cNvGrpSpPr>
          <p:nvPr/>
        </p:nvGrpSpPr>
        <p:grpSpPr bwMode="auto">
          <a:xfrm>
            <a:off x="4957763" y="2378075"/>
            <a:ext cx="2276475" cy="2278063"/>
            <a:chOff x="0" y="0"/>
            <a:chExt cx="2277325" cy="2277325"/>
          </a:xfrm>
        </p:grpSpPr>
        <p:sp>
          <p:nvSpPr>
            <p:cNvPr id="39944" name="Oval 7"/>
            <p:cNvSpPr>
              <a:spLocks noChangeArrowheads="1"/>
            </p:cNvSpPr>
            <p:nvPr/>
          </p:nvSpPr>
          <p:spPr bwMode="auto">
            <a:xfrm>
              <a:off x="0" y="0"/>
              <a:ext cx="2277325" cy="2277325"/>
            </a:xfrm>
            <a:prstGeom prst="ellipse">
              <a:avLst/>
            </a:prstGeom>
            <a:noFill/>
            <a:ln w="50800" cmpd="sng">
              <a:solidFill>
                <a:srgbClr val="BF212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9945" name="Group 8"/>
            <p:cNvGrpSpPr>
              <a:grpSpLocks/>
            </p:cNvGrpSpPr>
            <p:nvPr/>
          </p:nvGrpSpPr>
          <p:grpSpPr bwMode="auto">
            <a:xfrm>
              <a:off x="400085" y="361488"/>
              <a:ext cx="1377533" cy="1569660"/>
              <a:chOff x="0" y="0"/>
              <a:chExt cx="1377533" cy="1569660"/>
            </a:xfrm>
          </p:grpSpPr>
          <p:sp>
            <p:nvSpPr>
              <p:cNvPr id="39946" name="TextBox 9"/>
              <p:cNvSpPr txBox="1">
                <a:spLocks noChangeArrowheads="1"/>
              </p:cNvSpPr>
              <p:nvPr/>
            </p:nvSpPr>
            <p:spPr bwMode="auto">
              <a:xfrm>
                <a:off x="471516"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5</a:t>
                </a:r>
              </a:p>
            </p:txBody>
          </p:sp>
          <p:sp>
            <p:nvSpPr>
              <p:cNvPr id="39947" name="TextBox 10"/>
              <p:cNvSpPr txBox="1">
                <a:spLocks noChangeArrowheads="1"/>
              </p:cNvSpPr>
              <p:nvPr/>
            </p:nvSpPr>
            <p:spPr bwMode="auto">
              <a:xfrm>
                <a:off x="0"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1</a:t>
                </a:r>
              </a:p>
            </p:txBody>
          </p:sp>
        </p:grpSp>
      </p:grpSp>
      <p:pic>
        <p:nvPicPr>
          <p:cNvPr id="39948" name="Group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738" y="2371725"/>
            <a:ext cx="9017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215500" y="-150312"/>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348350438"/>
      </p:ext>
    </p:extLst>
  </p:cSld>
  <p:clrMapOvr>
    <a:masterClrMapping/>
  </p:clrMapOvr>
  <mc:AlternateContent xmlns:mc="http://schemas.openxmlformats.org/markup-compatibility/2006" xmlns:p14="http://schemas.microsoft.com/office/powerpoint/2010/main">
    <mc:Choice Requires="p14">
      <p:transition spd="med" p14:dur="700" advClick="0" advTm="100">
        <p:fade/>
      </p:transition>
    </mc:Choice>
    <mc:Fallback xmlns="">
      <p:transition spd="med" advClick="0" advTm="1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L 0.74844 0 " pathEditMode="relative" ptsTypes="AA">
                                      <p:cBhvr>
                                        <p:cTn id="6" dur="1000" fill="hold"/>
                                        <p:tgtEl>
                                          <p:spTgt spid="1536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16667E-7 -2.22222E-6 L 0.74844 -2.22222E-6 " pathEditMode="relative" rAng="0" ptsTypes="AA">
                                      <p:cBhvr>
                                        <p:cTn id="8" dur="1000" fill="hold"/>
                                        <p:tgtEl>
                                          <p:spTgt spid="15362"/>
                                        </p:tgtEl>
                                        <p:attrNameLst>
                                          <p:attrName>ppt_x</p:attrName>
                                          <p:attrName>ppt_y</p:attrName>
                                        </p:attrNameLst>
                                      </p:cBhvr>
                                      <p:rCtr x="3742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p:cNvPicPr>
            <a:picLocks noChangeAspect="1" noChangeArrowheads="1"/>
          </p:cNvPicPr>
          <p:nvPr/>
        </p:nvPicPr>
        <p:blipFill>
          <a:blip r:embed="rId2">
            <a:extLst>
              <a:ext uri="{28A0092B-C50C-407E-A947-70E740481C1C}">
                <a14:useLocalDpi xmlns:a14="http://schemas.microsoft.com/office/drawing/2010/main" val="0"/>
              </a:ext>
            </a:extLst>
          </a:blip>
          <a:srcRect r="4437" b="28714"/>
          <a:stretch>
            <a:fillRect/>
          </a:stretch>
        </p:blipFill>
        <p:spPr bwMode="auto">
          <a:xfrm>
            <a:off x="0" y="0"/>
            <a:ext cx="12123738"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ChangeArrowheads="1"/>
          </p:cNvSpPr>
          <p:nvPr/>
        </p:nvSpPr>
        <p:spPr bwMode="auto">
          <a:xfrm>
            <a:off x="0" y="0"/>
            <a:ext cx="12192000" cy="6858000"/>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25604" name="TextBox 4"/>
          <p:cNvSpPr txBox="1">
            <a:spLocks noChangeArrowheads="1"/>
          </p:cNvSpPr>
          <p:nvPr/>
        </p:nvSpPr>
        <p:spPr bwMode="auto">
          <a:xfrm>
            <a:off x="1022350" y="2420938"/>
            <a:ext cx="2357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FFFFFF"/>
                </a:solidFill>
                <a:latin typeface="微软雅黑" panose="020B0503020204020204" pitchFamily="34" charset="-122"/>
                <a:ea typeface="微软雅黑" panose="020B0503020204020204" pitchFamily="34" charset="-122"/>
              </a:rPr>
              <a:t>企业文化</a:t>
            </a:r>
            <a:endParaRPr lang="en-US" altLang="zh-CN" sz="3200" b="1">
              <a:solidFill>
                <a:srgbClr val="FFFFFF"/>
              </a:solidFill>
              <a:latin typeface="微软雅黑" panose="020B0503020204020204" pitchFamily="34" charset="-122"/>
              <a:ea typeface="微软雅黑" panose="020B0503020204020204" pitchFamily="34" charset="-122"/>
            </a:endParaRPr>
          </a:p>
          <a:p>
            <a:pPr eaLnBrk="1" hangingPunct="1"/>
            <a:r>
              <a:rPr lang="zh-CN" altLang="en-US" sz="3200" b="1">
                <a:solidFill>
                  <a:srgbClr val="FFFFFF"/>
                </a:solidFill>
                <a:latin typeface="微软雅黑" panose="020B0503020204020204" pitchFamily="34" charset="-122"/>
                <a:ea typeface="微软雅黑" panose="020B0503020204020204" pitchFamily="34" charset="-122"/>
              </a:rPr>
              <a:t>内外部成因</a:t>
            </a:r>
            <a:endParaRPr lang="en-US" altLang="zh-CN" sz="3200" b="1">
              <a:solidFill>
                <a:srgbClr val="FFFFFF"/>
              </a:solidFill>
              <a:latin typeface="微软雅黑" panose="020B0503020204020204" pitchFamily="34" charset="-122"/>
              <a:ea typeface="微软雅黑" panose="020B0503020204020204" pitchFamily="34" charset="-122"/>
            </a:endParaRPr>
          </a:p>
        </p:txBody>
      </p:sp>
      <p:cxnSp>
        <p:nvCxnSpPr>
          <p:cNvPr id="25605" name="Straight Connector 6"/>
          <p:cNvCxnSpPr>
            <a:cxnSpLocks noChangeShapeType="1"/>
          </p:cNvCxnSpPr>
          <p:nvPr/>
        </p:nvCxnSpPr>
        <p:spPr bwMode="auto">
          <a:xfrm>
            <a:off x="1103313" y="3619500"/>
            <a:ext cx="6015037" cy="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sp>
        <p:nvSpPr>
          <p:cNvPr id="25606" name="Rectangle 8"/>
          <p:cNvSpPr>
            <a:spLocks noChangeArrowheads="1"/>
          </p:cNvSpPr>
          <p:nvPr/>
        </p:nvSpPr>
        <p:spPr bwMode="auto">
          <a:xfrm>
            <a:off x="1022350" y="3921125"/>
            <a:ext cx="6096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400">
                <a:solidFill>
                  <a:srgbClr val="FFFFFF"/>
                </a:solidFill>
                <a:latin typeface="微软雅黑" panose="020B0503020204020204" pitchFamily="34" charset="-122"/>
                <a:ea typeface="微软雅黑" panose="020B0503020204020204" pitchFamily="34" charset="-122"/>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Nullam dictum felis eu pede mollis pretium. Integer tincidunt.</a:t>
            </a:r>
          </a:p>
        </p:txBody>
      </p:sp>
      <p:grpSp>
        <p:nvGrpSpPr>
          <p:cNvPr id="25607" name="组合 6"/>
          <p:cNvGrpSpPr>
            <a:grpSpLocks/>
          </p:cNvGrpSpPr>
          <p:nvPr/>
        </p:nvGrpSpPr>
        <p:grpSpPr bwMode="auto">
          <a:xfrm>
            <a:off x="1103313" y="574675"/>
            <a:ext cx="1420812" cy="1422400"/>
            <a:chOff x="0" y="0"/>
            <a:chExt cx="1422030" cy="1422030"/>
          </a:xfrm>
        </p:grpSpPr>
        <p:sp>
          <p:nvSpPr>
            <p:cNvPr id="25608"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25609"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704881"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6" name="等腰三角形 6"/>
          <p:cNvSpPr>
            <a:spLocks noChangeArrowheads="1"/>
          </p:cNvSpPr>
          <p:nvPr/>
        </p:nvSpPr>
        <p:spPr bwMode="auto">
          <a:xfrm>
            <a:off x="3757613" y="941388"/>
            <a:ext cx="4676775" cy="4032250"/>
          </a:xfrm>
          <a:prstGeom prst="triangle">
            <a:avLst>
              <a:gd name="adj" fmla="val 50000"/>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7"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8"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01</a:t>
            </a:r>
            <a:endParaRPr lang="zh-CN" altLang="en-US" sz="11500" b="1">
              <a:solidFill>
                <a:schemeClr val="bg1"/>
              </a:solidFill>
              <a:latin typeface="Arial" panose="020B0604020202020204" pitchFamily="34" charset="0"/>
              <a:cs typeface="Arial" panose="020B0604020202020204" pitchFamily="34" charset="0"/>
            </a:endParaRPr>
          </a:p>
        </p:txBody>
      </p:sp>
      <p:sp>
        <p:nvSpPr>
          <p:cNvPr id="18440" name="矩形 7"/>
          <p:cNvSpPr>
            <a:spLocks noChangeArrowheads="1"/>
          </p:cNvSpPr>
          <p:nvPr/>
        </p:nvSpPr>
        <p:spPr bwMode="auto">
          <a:xfrm>
            <a:off x="3757613" y="5272088"/>
            <a:ext cx="4676775" cy="636587"/>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41" name="文本框 11"/>
          <p:cNvSpPr txBox="1">
            <a:spLocks noChangeArrowheads="1"/>
          </p:cNvSpPr>
          <p:nvPr/>
        </p:nvSpPr>
        <p:spPr bwMode="auto">
          <a:xfrm>
            <a:off x="4296949" y="5369685"/>
            <a:ext cx="38375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dirty="0">
                <a:solidFill>
                  <a:schemeClr val="bg1"/>
                </a:solidFill>
                <a:latin typeface="Arial" panose="020B0604020202020204" pitchFamily="34" charset="0"/>
                <a:ea typeface="微软雅黑" panose="020B0503020204020204" pitchFamily="34" charset="-122"/>
              </a:rPr>
              <a:t>FEATURE ENGINEERING</a:t>
            </a:r>
            <a:endParaRPr lang="zh-CN" altLang="en-US" sz="2400" dirty="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2"/>
          <p:cNvPicPr>
            <a:picLocks noChangeAspect="1" noChangeArrowheads="1"/>
          </p:cNvPicPr>
          <p:nvPr/>
        </p:nvPicPr>
        <p:blipFill>
          <a:blip r:embed="rId2">
            <a:extLst>
              <a:ext uri="{28A0092B-C50C-407E-A947-70E740481C1C}">
                <a14:useLocalDpi xmlns:a14="http://schemas.microsoft.com/office/drawing/2010/main" val="0"/>
              </a:ext>
            </a:extLst>
          </a:blip>
          <a:srcRect l="238" t="34074" r="-238" b="33122"/>
          <a:stretch>
            <a:fillRect/>
          </a:stretch>
        </p:blipFill>
        <p:spPr bwMode="auto">
          <a:xfrm>
            <a:off x="-3175" y="0"/>
            <a:ext cx="12274550"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44"/>
          <p:cNvSpPr>
            <a:spLocks noChangeArrowheads="1"/>
          </p:cNvSpPr>
          <p:nvPr/>
        </p:nvSpPr>
        <p:spPr bwMode="auto">
          <a:xfrm>
            <a:off x="1588" y="2474913"/>
            <a:ext cx="12192000" cy="134937"/>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20484" name="Straight Connector 36"/>
          <p:cNvCxnSpPr>
            <a:cxnSpLocks noChangeShapeType="1"/>
          </p:cNvCxnSpPr>
          <p:nvPr/>
        </p:nvCxnSpPr>
        <p:spPr bwMode="auto">
          <a:xfrm>
            <a:off x="4449763"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cxnSp>
        <p:nvCxnSpPr>
          <p:cNvPr id="20485" name="Straight Connector 42"/>
          <p:cNvCxnSpPr>
            <a:cxnSpLocks noChangeShapeType="1"/>
          </p:cNvCxnSpPr>
          <p:nvPr/>
        </p:nvCxnSpPr>
        <p:spPr bwMode="auto">
          <a:xfrm>
            <a:off x="7645400"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sp>
        <p:nvSpPr>
          <p:cNvPr id="20486" name="Oval 6"/>
          <p:cNvSpPr>
            <a:spLocks noChangeArrowheads="1"/>
          </p:cNvSpPr>
          <p:nvPr/>
        </p:nvSpPr>
        <p:spPr bwMode="auto">
          <a:xfrm>
            <a:off x="2235200" y="2982913"/>
            <a:ext cx="1357313" cy="1355725"/>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7" name="Oval 23"/>
          <p:cNvSpPr>
            <a:spLocks noChangeArrowheads="1"/>
          </p:cNvSpPr>
          <p:nvPr/>
        </p:nvSpPr>
        <p:spPr bwMode="auto">
          <a:xfrm>
            <a:off x="5403850" y="2981325"/>
            <a:ext cx="1355725" cy="1358900"/>
          </a:xfrm>
          <a:prstGeom prst="ellipse">
            <a:avLst/>
          </a:pr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lIns="76200" tIns="609442" rIns="76201" bIns="609441"/>
          <a:lstStyle>
            <a:lvl1pPr defTabSz="533400">
              <a:defRPr>
                <a:solidFill>
                  <a:schemeClr val="tx1"/>
                </a:solidFill>
                <a:latin typeface="Calibri" panose="020F0502020204030204" pitchFamily="34" charset="0"/>
                <a:ea typeface="宋体" panose="02010600030101010101" pitchFamily="2" charset="-122"/>
              </a:defRPr>
            </a:lvl1pPr>
            <a:lvl2pPr marL="742950" indent="-285750" defTabSz="533400">
              <a:defRPr>
                <a:solidFill>
                  <a:schemeClr val="tx1"/>
                </a:solidFill>
                <a:latin typeface="Calibri" panose="020F0502020204030204" pitchFamily="34" charset="0"/>
                <a:ea typeface="宋体" panose="02010600030101010101" pitchFamily="2" charset="-122"/>
              </a:defRPr>
            </a:lvl2pPr>
            <a:lvl3pPr marL="1143000" indent="-228600" defTabSz="533400">
              <a:defRPr>
                <a:solidFill>
                  <a:schemeClr val="tx1"/>
                </a:solidFill>
                <a:latin typeface="Calibri" panose="020F0502020204030204" pitchFamily="34" charset="0"/>
                <a:ea typeface="宋体" panose="02010600030101010101" pitchFamily="2" charset="-122"/>
              </a:defRPr>
            </a:lvl3pPr>
            <a:lvl4pPr marL="1600200" indent="-228600" defTabSz="533400">
              <a:defRPr>
                <a:solidFill>
                  <a:schemeClr val="tx1"/>
                </a:solidFill>
                <a:latin typeface="Calibri" panose="020F0502020204030204" pitchFamily="34" charset="0"/>
                <a:ea typeface="宋体" panose="02010600030101010101" pitchFamily="2" charset="-122"/>
              </a:defRPr>
            </a:lvl4pPr>
            <a:lvl5pPr marL="2057400" indent="-228600" defTabSz="533400">
              <a:defRPr>
                <a:solidFill>
                  <a:schemeClr val="tx1"/>
                </a:solidFill>
                <a:latin typeface="Calibri" panose="020F0502020204030204" pitchFamily="34" charset="0"/>
                <a:ea typeface="宋体" panose="02010600030101010101" pitchFamily="2" charset="-122"/>
              </a:defRPr>
            </a:lvl5pPr>
            <a:lvl6pPr marL="25146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Aft>
                <a:spcPct val="35000"/>
              </a:spcAft>
            </a:pPr>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8" name="Oval 39"/>
          <p:cNvSpPr>
            <a:spLocks noChangeArrowheads="1"/>
          </p:cNvSpPr>
          <p:nvPr/>
        </p:nvSpPr>
        <p:spPr bwMode="auto">
          <a:xfrm>
            <a:off x="8602663" y="2981325"/>
            <a:ext cx="1355725" cy="1358900"/>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489"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788" y="3444875"/>
            <a:ext cx="3778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3838" y="3492500"/>
            <a:ext cx="3587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组合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3444875"/>
            <a:ext cx="427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矩形 17"/>
          <p:cNvSpPr>
            <a:spLocks noChangeArrowheads="1"/>
          </p:cNvSpPr>
          <p:nvPr/>
        </p:nvSpPr>
        <p:spPr bwMode="auto">
          <a:xfrm>
            <a:off x="1943100"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3" name="TextBox 13"/>
          <p:cNvSpPr txBox="1">
            <a:spLocks noChangeArrowheads="1"/>
          </p:cNvSpPr>
          <p:nvPr/>
        </p:nvSpPr>
        <p:spPr bwMode="auto">
          <a:xfrm>
            <a:off x="2333625" y="4608513"/>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dirty="0">
                <a:solidFill>
                  <a:srgbClr val="445469"/>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dirty="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4" name="矩形 19"/>
          <p:cNvSpPr>
            <a:spLocks noChangeArrowheads="1"/>
          </p:cNvSpPr>
          <p:nvPr/>
        </p:nvSpPr>
        <p:spPr bwMode="auto">
          <a:xfrm>
            <a:off x="5006975"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5" name="TextBox 13"/>
          <p:cNvSpPr txBox="1">
            <a:spLocks noChangeArrowheads="1"/>
          </p:cNvSpPr>
          <p:nvPr/>
        </p:nvSpPr>
        <p:spPr bwMode="auto">
          <a:xfrm>
            <a:off x="5399088" y="4608513"/>
            <a:ext cx="12938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6" name="矩形 21"/>
          <p:cNvSpPr>
            <a:spLocks noChangeArrowheads="1"/>
          </p:cNvSpPr>
          <p:nvPr/>
        </p:nvSpPr>
        <p:spPr bwMode="auto">
          <a:xfrm>
            <a:off x="8205788" y="4991100"/>
            <a:ext cx="207803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7" name="TextBox 13"/>
          <p:cNvSpPr txBox="1">
            <a:spLocks noChangeArrowheads="1"/>
          </p:cNvSpPr>
          <p:nvPr/>
        </p:nvSpPr>
        <p:spPr bwMode="auto">
          <a:xfrm>
            <a:off x="8597900" y="4608513"/>
            <a:ext cx="12938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8" name="矩形 43"/>
          <p:cNvSpPr>
            <a:spLocks noChangeArrowheads="1"/>
          </p:cNvSpPr>
          <p:nvPr/>
        </p:nvSpPr>
        <p:spPr bwMode="auto">
          <a:xfrm>
            <a:off x="0" y="2249488"/>
            <a:ext cx="12192000" cy="188912"/>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8" y="-63500"/>
            <a:ext cx="122729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30"/>
          <p:cNvGrpSpPr>
            <a:grpSpLocks/>
          </p:cNvGrpSpPr>
          <p:nvPr/>
        </p:nvGrpSpPr>
        <p:grpSpPr bwMode="auto">
          <a:xfrm flipV="1">
            <a:off x="-28575" y="6269038"/>
            <a:ext cx="7569200" cy="149225"/>
            <a:chOff x="0" y="0"/>
            <a:chExt cx="17795517" cy="198783"/>
          </a:xfrm>
        </p:grpSpPr>
        <p:sp>
          <p:nvSpPr>
            <p:cNvPr id="19460"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19461" name="组合 32"/>
            <p:cNvGrpSpPr>
              <a:grpSpLocks/>
            </p:cNvGrpSpPr>
            <p:nvPr/>
          </p:nvGrpSpPr>
          <p:grpSpPr bwMode="auto">
            <a:xfrm>
              <a:off x="3141995" y="0"/>
              <a:ext cx="14653522" cy="198783"/>
              <a:chOff x="0" y="0"/>
              <a:chExt cx="14653522" cy="198783"/>
            </a:xfrm>
          </p:grpSpPr>
          <p:sp>
            <p:nvSpPr>
              <p:cNvPr id="19462"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3"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4"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5"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19466" name="Oval 4"/>
          <p:cNvSpPr>
            <a:spLocks noChangeArrowheads="1"/>
          </p:cNvSpPr>
          <p:nvPr/>
        </p:nvSpPr>
        <p:spPr bwMode="auto">
          <a:xfrm>
            <a:off x="519113" y="5351463"/>
            <a:ext cx="639762"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7" name="TextBox 6"/>
          <p:cNvSpPr txBox="1">
            <a:spLocks noChangeArrowheads="1"/>
          </p:cNvSpPr>
          <p:nvPr/>
        </p:nvSpPr>
        <p:spPr bwMode="auto">
          <a:xfrm>
            <a:off x="1296988" y="5394325"/>
            <a:ext cx="2257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文化定义</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p:txBody>
      </p:sp>
      <p:sp>
        <p:nvSpPr>
          <p:cNvPr id="19468" name="Oval 8"/>
          <p:cNvSpPr>
            <a:spLocks noChangeArrowheads="1"/>
          </p:cNvSpPr>
          <p:nvPr/>
        </p:nvSpPr>
        <p:spPr bwMode="auto">
          <a:xfrm>
            <a:off x="4225925" y="5351463"/>
            <a:ext cx="638175"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9" name="TextBox 10"/>
          <p:cNvSpPr txBox="1">
            <a:spLocks noChangeArrowheads="1"/>
          </p:cNvSpPr>
          <p:nvPr/>
        </p:nvSpPr>
        <p:spPr bwMode="auto">
          <a:xfrm>
            <a:off x="5003800" y="5394325"/>
            <a:ext cx="2255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文化作用</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r>
              <a:rPr lang="en-US" altLang="zh-CN" sz="1000">
                <a:solidFill>
                  <a:srgbClr val="595959"/>
                </a:solidFill>
                <a:latin typeface="Open Sans Light" panose="020B0306030504020204" pitchFamily="34" charset="0"/>
                <a:cs typeface="Open Sans Light" panose="020B0306030504020204" pitchFamily="34" charset="0"/>
              </a:rPr>
              <a:t>.</a:t>
            </a:r>
          </a:p>
        </p:txBody>
      </p:sp>
      <p:sp>
        <p:nvSpPr>
          <p:cNvPr id="19470" name="任意多边形 40"/>
          <p:cNvSpPr>
            <a:spLocks/>
          </p:cNvSpPr>
          <p:nvPr/>
        </p:nvSpPr>
        <p:spPr bwMode="auto">
          <a:xfrm>
            <a:off x="7186613" y="2046288"/>
            <a:ext cx="5081587" cy="2249487"/>
          </a:xfrm>
          <a:custGeom>
            <a:avLst/>
            <a:gdLst>
              <a:gd name="T0" fmla="*/ 562397 w 5081512"/>
              <a:gd name="T1" fmla="*/ 0 h 2249584"/>
              <a:gd name="T2" fmla="*/ 5081512 w 5081512"/>
              <a:gd name="T3" fmla="*/ 0 h 2249584"/>
              <a:gd name="T4" fmla="*/ 5081512 w 5081512"/>
              <a:gd name="T5" fmla="*/ 2249584 h 2249584"/>
              <a:gd name="T6" fmla="*/ 562397 w 5081512"/>
              <a:gd name="T7" fmla="*/ 2249584 h 2249584"/>
              <a:gd name="T8" fmla="*/ 0 w 5081512"/>
              <a:gd name="T9" fmla="*/ 1124792 h 2249584"/>
              <a:gd name="T10" fmla="*/ 562397 w 5081512"/>
              <a:gd name="T11" fmla="*/ 0 h 2249584"/>
            </a:gdLst>
            <a:ahLst/>
            <a:cxnLst>
              <a:cxn ang="0">
                <a:pos x="T0" y="T1"/>
              </a:cxn>
              <a:cxn ang="0">
                <a:pos x="T2" y="T3"/>
              </a:cxn>
              <a:cxn ang="0">
                <a:pos x="T4" y="T5"/>
              </a:cxn>
              <a:cxn ang="0">
                <a:pos x="T6" y="T7"/>
              </a:cxn>
              <a:cxn ang="0">
                <a:pos x="T8" y="T9"/>
              </a:cxn>
              <a:cxn ang="0">
                <a:pos x="T10" y="T11"/>
              </a:cxn>
            </a:cxnLst>
            <a:rect l="0" t="0" r="r" b="b"/>
            <a:pathLst>
              <a:path w="5081512" h="2249584">
                <a:moveTo>
                  <a:pt x="562397" y="0"/>
                </a:moveTo>
                <a:lnTo>
                  <a:pt x="5081512" y="0"/>
                </a:lnTo>
                <a:lnTo>
                  <a:pt x="5081512" y="2249584"/>
                </a:lnTo>
                <a:lnTo>
                  <a:pt x="562397" y="2249584"/>
                </a:lnTo>
                <a:lnTo>
                  <a:pt x="0" y="1124792"/>
                </a:lnTo>
                <a:lnTo>
                  <a:pt x="562397" y="0"/>
                </a:lnTo>
                <a:close/>
              </a:path>
            </a:pathLst>
          </a:cu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471" name="TextBox 12"/>
          <p:cNvSpPr txBox="1">
            <a:spLocks noChangeArrowheads="1"/>
          </p:cNvSpPr>
          <p:nvPr/>
        </p:nvSpPr>
        <p:spPr bwMode="auto">
          <a:xfrm>
            <a:off x="7810500" y="2571750"/>
            <a:ext cx="4529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FFFFFF"/>
                </a:solidFill>
                <a:latin typeface="Open Sans Light" panose="020B0306030504020204" pitchFamily="34" charset="0"/>
                <a:cs typeface="Open Sans Light" panose="020B0306030504020204" pitchFamily="34" charset="0"/>
              </a:rPr>
              <a:t>Making money </a:t>
            </a:r>
            <a:r>
              <a:rPr lang="en-US" altLang="zh-CN" sz="2400">
                <a:solidFill>
                  <a:srgbClr val="FFFFFF"/>
                </a:solidFill>
                <a:latin typeface="Open Sans Light" panose="020B0306030504020204" pitchFamily="34" charset="0"/>
                <a:cs typeface="Open Sans Light" panose="020B0306030504020204" pitchFamily="34" charset="0"/>
              </a:rPr>
              <a:t>is art and working is art and good business is the best art.</a:t>
            </a:r>
          </a:p>
        </p:txBody>
      </p:sp>
      <p:sp>
        <p:nvSpPr>
          <p:cNvPr id="19472" name="TextBox 13"/>
          <p:cNvSpPr txBox="1">
            <a:spLocks noChangeArrowheads="1"/>
          </p:cNvSpPr>
          <p:nvPr/>
        </p:nvSpPr>
        <p:spPr bwMode="auto">
          <a:xfrm>
            <a:off x="7978775" y="5348288"/>
            <a:ext cx="35877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000" b="1">
                <a:solidFill>
                  <a:srgbClr val="595959"/>
                </a:solidFill>
                <a:latin typeface="微软雅黑" panose="020B0503020204020204" pitchFamily="34" charset="-122"/>
                <a:ea typeface="微软雅黑" panose="020B0503020204020204" pitchFamily="34" charset="-122"/>
              </a:rPr>
              <a:t>文化建设重要性</a:t>
            </a:r>
            <a:r>
              <a:rPr lang="en-US" altLang="zh-CN" sz="11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a:p>
            <a:pPr algn="just" eaLnBrk="1" hangingPunct="1"/>
            <a:r>
              <a:rPr lang="en-US" altLang="zh-CN" sz="1100">
                <a:solidFill>
                  <a:srgbClr val="595959"/>
                </a:solidFill>
                <a:latin typeface="微软雅黑" panose="020B0503020204020204" pitchFamily="34" charset="-122"/>
                <a:ea typeface="微软雅黑" panose="020B0503020204020204" pitchFamily="34" charset="-122"/>
              </a:rPr>
              <a:t>Aenean massa. Cum sociis natoque penatibus et magnis dis parturient montes, nascetur ridiculus mus. Donec quam felis, ultricies nec, pellentesque eu, pretium quis, sem. </a:t>
            </a:r>
          </a:p>
        </p:txBody>
      </p:sp>
      <p:sp>
        <p:nvSpPr>
          <p:cNvPr id="19473" name="文本框 43"/>
          <p:cNvSpPr>
            <a:spLocks/>
          </p:cNvSpPr>
          <p:nvPr/>
        </p:nvSpPr>
        <p:spPr bwMode="auto">
          <a:xfrm>
            <a:off x="0" y="33338"/>
            <a:ext cx="12192000" cy="4725987"/>
          </a:xfrm>
          <a:custGeom>
            <a:avLst/>
            <a:gdLst>
              <a:gd name="T0" fmla="*/ 0 w 12191999"/>
              <a:gd name="T1" fmla="*/ 0 h 4726744"/>
              <a:gd name="T2" fmla="*/ 12191999 w 12191999"/>
              <a:gd name="T3" fmla="*/ 0 h 4726744"/>
              <a:gd name="T4" fmla="*/ 12191999 w 12191999"/>
              <a:gd name="T5" fmla="*/ 4726744 h 4726744"/>
              <a:gd name="T6" fmla="*/ 0 w 12191999"/>
              <a:gd name="T7" fmla="*/ 4726744 h 4726744"/>
              <a:gd name="T8" fmla="*/ 0 w 12191999"/>
              <a:gd name="T9" fmla="*/ 0 h 4726744"/>
            </a:gdLst>
            <a:ahLst/>
            <a:cxnLst>
              <a:cxn ang="0">
                <a:pos x="T0" y="T1"/>
              </a:cxn>
              <a:cxn ang="0">
                <a:pos x="T2" y="T3"/>
              </a:cxn>
              <a:cxn ang="0">
                <a:pos x="T4" y="T5"/>
              </a:cxn>
              <a:cxn ang="0">
                <a:pos x="T6" y="T7"/>
              </a:cxn>
              <a:cxn ang="0">
                <a:pos x="T8" y="T9"/>
              </a:cxn>
            </a:cxnLst>
            <a:rect l="0" t="0" r="r" b="b"/>
            <a:pathLst>
              <a:path w="12191999" h="4726744">
                <a:moveTo>
                  <a:pt x="0" y="0"/>
                </a:moveTo>
                <a:lnTo>
                  <a:pt x="12191999" y="0"/>
                </a:lnTo>
                <a:lnTo>
                  <a:pt x="12191999" y="4726744"/>
                </a:lnTo>
                <a:lnTo>
                  <a:pt x="0" y="4726744"/>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4" name="Freeform 108"/>
          <p:cNvSpPr>
            <a:spLocks noEditPoints="1"/>
          </p:cNvSpPr>
          <p:nvPr/>
        </p:nvSpPr>
        <p:spPr bwMode="auto">
          <a:xfrm>
            <a:off x="4389438" y="5500688"/>
            <a:ext cx="311150" cy="339725"/>
          </a:xfrm>
          <a:custGeom>
            <a:avLst/>
            <a:gdLst>
              <a:gd name="T0" fmla="*/ 74 w 86"/>
              <a:gd name="T1" fmla="*/ 63 h 94"/>
              <a:gd name="T2" fmla="*/ 70 w 86"/>
              <a:gd name="T3" fmla="*/ 62 h 94"/>
              <a:gd name="T4" fmla="*/ 72 w 86"/>
              <a:gd name="T5" fmla="*/ 57 h 94"/>
              <a:gd name="T6" fmla="*/ 76 w 86"/>
              <a:gd name="T7" fmla="*/ 53 h 94"/>
              <a:gd name="T8" fmla="*/ 80 w 86"/>
              <a:gd name="T9" fmla="*/ 50 h 94"/>
              <a:gd name="T10" fmla="*/ 83 w 86"/>
              <a:gd name="T11" fmla="*/ 48 h 94"/>
              <a:gd name="T12" fmla="*/ 85 w 86"/>
              <a:gd name="T13" fmla="*/ 49 h 94"/>
              <a:gd name="T14" fmla="*/ 85 w 86"/>
              <a:gd name="T15" fmla="*/ 58 h 94"/>
              <a:gd name="T16" fmla="*/ 85 w 86"/>
              <a:gd name="T17" fmla="*/ 64 h 94"/>
              <a:gd name="T18" fmla="*/ 83 w 86"/>
              <a:gd name="T19" fmla="*/ 68 h 94"/>
              <a:gd name="T20" fmla="*/ 80 w 86"/>
              <a:gd name="T21" fmla="*/ 67 h 94"/>
              <a:gd name="T22" fmla="*/ 65 w 86"/>
              <a:gd name="T23" fmla="*/ 84 h 94"/>
              <a:gd name="T24" fmla="*/ 44 w 86"/>
              <a:gd name="T25" fmla="*/ 93 h 94"/>
              <a:gd name="T26" fmla="*/ 43 w 86"/>
              <a:gd name="T27" fmla="*/ 94 h 94"/>
              <a:gd name="T28" fmla="*/ 41 w 86"/>
              <a:gd name="T29" fmla="*/ 93 h 94"/>
              <a:gd name="T30" fmla="*/ 20 w 86"/>
              <a:gd name="T31" fmla="*/ 84 h 94"/>
              <a:gd name="T32" fmla="*/ 6 w 86"/>
              <a:gd name="T33" fmla="*/ 67 h 94"/>
              <a:gd name="T34" fmla="*/ 3 w 86"/>
              <a:gd name="T35" fmla="*/ 68 h 94"/>
              <a:gd name="T36" fmla="*/ 1 w 86"/>
              <a:gd name="T37" fmla="*/ 64 h 94"/>
              <a:gd name="T38" fmla="*/ 0 w 86"/>
              <a:gd name="T39" fmla="*/ 58 h 94"/>
              <a:gd name="T40" fmla="*/ 0 w 86"/>
              <a:gd name="T41" fmla="*/ 49 h 94"/>
              <a:gd name="T42" fmla="*/ 3 w 86"/>
              <a:gd name="T43" fmla="*/ 48 h 94"/>
              <a:gd name="T44" fmla="*/ 6 w 86"/>
              <a:gd name="T45" fmla="*/ 50 h 94"/>
              <a:gd name="T46" fmla="*/ 9 w 86"/>
              <a:gd name="T47" fmla="*/ 53 h 94"/>
              <a:gd name="T48" fmla="*/ 14 w 86"/>
              <a:gd name="T49" fmla="*/ 57 h 94"/>
              <a:gd name="T50" fmla="*/ 16 w 86"/>
              <a:gd name="T51" fmla="*/ 62 h 94"/>
              <a:gd name="T52" fmla="*/ 12 w 86"/>
              <a:gd name="T53" fmla="*/ 63 h 94"/>
              <a:gd name="T54" fmla="*/ 37 w 86"/>
              <a:gd name="T55" fmla="*/ 78 h 94"/>
              <a:gd name="T56" fmla="*/ 37 w 86"/>
              <a:gd name="T57" fmla="*/ 36 h 94"/>
              <a:gd name="T58" fmla="*/ 27 w 86"/>
              <a:gd name="T59" fmla="*/ 36 h 94"/>
              <a:gd name="T60" fmla="*/ 23 w 86"/>
              <a:gd name="T61" fmla="*/ 38 h 94"/>
              <a:gd name="T62" fmla="*/ 17 w 86"/>
              <a:gd name="T63" fmla="*/ 32 h 94"/>
              <a:gd name="T64" fmla="*/ 23 w 86"/>
              <a:gd name="T65" fmla="*/ 26 h 94"/>
              <a:gd name="T66" fmla="*/ 28 w 86"/>
              <a:gd name="T67" fmla="*/ 28 h 94"/>
              <a:gd name="T68" fmla="*/ 37 w 86"/>
              <a:gd name="T69" fmla="*/ 28 h 94"/>
              <a:gd name="T70" fmla="*/ 37 w 86"/>
              <a:gd name="T71" fmla="*/ 23 h 94"/>
              <a:gd name="T72" fmla="*/ 30 w 86"/>
              <a:gd name="T73" fmla="*/ 12 h 94"/>
              <a:gd name="T74" fmla="*/ 42 w 86"/>
              <a:gd name="T75" fmla="*/ 0 h 94"/>
              <a:gd name="T76" fmla="*/ 55 w 86"/>
              <a:gd name="T77" fmla="*/ 12 h 94"/>
              <a:gd name="T78" fmla="*/ 48 w 86"/>
              <a:gd name="T79" fmla="*/ 23 h 94"/>
              <a:gd name="T80" fmla="*/ 48 w 86"/>
              <a:gd name="T81" fmla="*/ 28 h 94"/>
              <a:gd name="T82" fmla="*/ 57 w 86"/>
              <a:gd name="T83" fmla="*/ 28 h 94"/>
              <a:gd name="T84" fmla="*/ 62 w 86"/>
              <a:gd name="T85" fmla="*/ 26 h 94"/>
              <a:gd name="T86" fmla="*/ 68 w 86"/>
              <a:gd name="T87" fmla="*/ 32 h 94"/>
              <a:gd name="T88" fmla="*/ 62 w 86"/>
              <a:gd name="T89" fmla="*/ 38 h 94"/>
              <a:gd name="T90" fmla="*/ 58 w 86"/>
              <a:gd name="T91" fmla="*/ 36 h 94"/>
              <a:gd name="T92" fmla="*/ 48 w 86"/>
              <a:gd name="T93" fmla="*/ 36 h 94"/>
              <a:gd name="T94" fmla="*/ 48 w 86"/>
              <a:gd name="T95" fmla="*/ 78 h 94"/>
              <a:gd name="T96" fmla="*/ 74 w 86"/>
              <a:gd name="T97" fmla="*/ 63 h 94"/>
              <a:gd name="T98" fmla="*/ 42 w 86"/>
              <a:gd name="T99" fmla="*/ 7 h 94"/>
              <a:gd name="T100" fmla="*/ 38 w 86"/>
              <a:gd name="T101" fmla="*/ 12 h 94"/>
              <a:gd name="T102" fmla="*/ 42 w 86"/>
              <a:gd name="T103" fmla="*/ 17 h 94"/>
              <a:gd name="T104" fmla="*/ 47 w 86"/>
              <a:gd name="T105" fmla="*/ 12 h 94"/>
              <a:gd name="T106" fmla="*/ 42 w 86"/>
              <a:gd name="T107"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94">
                <a:moveTo>
                  <a:pt x="74" y="63"/>
                </a:moveTo>
                <a:cubicBezTo>
                  <a:pt x="72" y="63"/>
                  <a:pt x="71" y="63"/>
                  <a:pt x="70" y="62"/>
                </a:cubicBezTo>
                <a:cubicBezTo>
                  <a:pt x="69" y="60"/>
                  <a:pt x="71" y="58"/>
                  <a:pt x="72" y="57"/>
                </a:cubicBezTo>
                <a:cubicBezTo>
                  <a:pt x="73" y="56"/>
                  <a:pt x="75" y="54"/>
                  <a:pt x="76" y="53"/>
                </a:cubicBezTo>
                <a:cubicBezTo>
                  <a:pt x="78" y="52"/>
                  <a:pt x="79" y="51"/>
                  <a:pt x="80" y="50"/>
                </a:cubicBezTo>
                <a:cubicBezTo>
                  <a:pt x="81" y="49"/>
                  <a:pt x="82" y="49"/>
                  <a:pt x="83" y="48"/>
                </a:cubicBezTo>
                <a:cubicBezTo>
                  <a:pt x="85" y="49"/>
                  <a:pt x="85" y="49"/>
                  <a:pt x="85" y="49"/>
                </a:cubicBezTo>
                <a:cubicBezTo>
                  <a:pt x="85" y="52"/>
                  <a:pt x="86" y="55"/>
                  <a:pt x="85" y="58"/>
                </a:cubicBezTo>
                <a:cubicBezTo>
                  <a:pt x="85" y="60"/>
                  <a:pt x="85" y="62"/>
                  <a:pt x="85" y="64"/>
                </a:cubicBezTo>
                <a:cubicBezTo>
                  <a:pt x="85" y="65"/>
                  <a:pt x="84" y="67"/>
                  <a:pt x="83" y="68"/>
                </a:cubicBezTo>
                <a:cubicBezTo>
                  <a:pt x="82" y="68"/>
                  <a:pt x="81" y="67"/>
                  <a:pt x="80" y="67"/>
                </a:cubicBezTo>
                <a:cubicBezTo>
                  <a:pt x="77" y="74"/>
                  <a:pt x="72" y="79"/>
                  <a:pt x="65" y="84"/>
                </a:cubicBezTo>
                <a:cubicBezTo>
                  <a:pt x="59" y="88"/>
                  <a:pt x="51" y="90"/>
                  <a:pt x="44" y="93"/>
                </a:cubicBezTo>
                <a:cubicBezTo>
                  <a:pt x="43" y="94"/>
                  <a:pt x="43" y="94"/>
                  <a:pt x="43" y="94"/>
                </a:cubicBezTo>
                <a:cubicBezTo>
                  <a:pt x="41" y="93"/>
                  <a:pt x="41" y="93"/>
                  <a:pt x="41" y="93"/>
                </a:cubicBezTo>
                <a:cubicBezTo>
                  <a:pt x="34" y="90"/>
                  <a:pt x="27" y="88"/>
                  <a:pt x="20" y="84"/>
                </a:cubicBezTo>
                <a:cubicBezTo>
                  <a:pt x="14" y="79"/>
                  <a:pt x="9" y="74"/>
                  <a:pt x="6" y="67"/>
                </a:cubicBezTo>
                <a:cubicBezTo>
                  <a:pt x="5" y="67"/>
                  <a:pt x="4" y="68"/>
                  <a:pt x="3" y="68"/>
                </a:cubicBezTo>
                <a:cubicBezTo>
                  <a:pt x="1" y="67"/>
                  <a:pt x="1" y="65"/>
                  <a:pt x="1" y="64"/>
                </a:cubicBezTo>
                <a:cubicBezTo>
                  <a:pt x="0" y="62"/>
                  <a:pt x="0" y="60"/>
                  <a:pt x="0" y="58"/>
                </a:cubicBezTo>
                <a:cubicBezTo>
                  <a:pt x="0" y="55"/>
                  <a:pt x="0" y="52"/>
                  <a:pt x="0" y="49"/>
                </a:cubicBezTo>
                <a:cubicBezTo>
                  <a:pt x="3" y="48"/>
                  <a:pt x="3" y="48"/>
                  <a:pt x="3" y="48"/>
                </a:cubicBezTo>
                <a:cubicBezTo>
                  <a:pt x="4" y="49"/>
                  <a:pt x="5" y="49"/>
                  <a:pt x="6" y="50"/>
                </a:cubicBezTo>
                <a:cubicBezTo>
                  <a:pt x="7" y="51"/>
                  <a:pt x="8" y="52"/>
                  <a:pt x="9" y="53"/>
                </a:cubicBezTo>
                <a:cubicBezTo>
                  <a:pt x="11" y="54"/>
                  <a:pt x="12" y="56"/>
                  <a:pt x="14" y="57"/>
                </a:cubicBezTo>
                <a:cubicBezTo>
                  <a:pt x="15" y="58"/>
                  <a:pt x="16" y="60"/>
                  <a:pt x="16" y="62"/>
                </a:cubicBezTo>
                <a:cubicBezTo>
                  <a:pt x="15" y="63"/>
                  <a:pt x="14" y="63"/>
                  <a:pt x="12" y="63"/>
                </a:cubicBezTo>
                <a:cubicBezTo>
                  <a:pt x="17" y="71"/>
                  <a:pt x="28" y="76"/>
                  <a:pt x="37" y="78"/>
                </a:cubicBezTo>
                <a:cubicBezTo>
                  <a:pt x="37" y="36"/>
                  <a:pt x="37" y="36"/>
                  <a:pt x="37" y="36"/>
                </a:cubicBezTo>
                <a:cubicBezTo>
                  <a:pt x="27" y="36"/>
                  <a:pt x="27" y="36"/>
                  <a:pt x="27" y="36"/>
                </a:cubicBezTo>
                <a:cubicBezTo>
                  <a:pt x="26" y="37"/>
                  <a:pt x="25" y="38"/>
                  <a:pt x="23" y="38"/>
                </a:cubicBezTo>
                <a:cubicBezTo>
                  <a:pt x="20" y="38"/>
                  <a:pt x="17" y="35"/>
                  <a:pt x="17" y="32"/>
                </a:cubicBezTo>
                <a:cubicBezTo>
                  <a:pt x="17" y="28"/>
                  <a:pt x="20" y="26"/>
                  <a:pt x="23" y="26"/>
                </a:cubicBezTo>
                <a:cubicBezTo>
                  <a:pt x="25" y="26"/>
                  <a:pt x="27" y="27"/>
                  <a:pt x="28" y="28"/>
                </a:cubicBezTo>
                <a:cubicBezTo>
                  <a:pt x="37" y="28"/>
                  <a:pt x="37" y="28"/>
                  <a:pt x="37" y="28"/>
                </a:cubicBezTo>
                <a:cubicBezTo>
                  <a:pt x="37" y="23"/>
                  <a:pt x="37" y="23"/>
                  <a:pt x="37" y="23"/>
                </a:cubicBezTo>
                <a:cubicBezTo>
                  <a:pt x="33" y="21"/>
                  <a:pt x="30" y="17"/>
                  <a:pt x="30" y="12"/>
                </a:cubicBezTo>
                <a:cubicBezTo>
                  <a:pt x="30" y="5"/>
                  <a:pt x="36" y="0"/>
                  <a:pt x="42" y="0"/>
                </a:cubicBezTo>
                <a:cubicBezTo>
                  <a:pt x="49" y="0"/>
                  <a:pt x="55" y="5"/>
                  <a:pt x="55" y="12"/>
                </a:cubicBezTo>
                <a:cubicBezTo>
                  <a:pt x="55" y="17"/>
                  <a:pt x="52" y="21"/>
                  <a:pt x="48" y="23"/>
                </a:cubicBezTo>
                <a:cubicBezTo>
                  <a:pt x="48" y="28"/>
                  <a:pt x="48" y="28"/>
                  <a:pt x="48" y="28"/>
                </a:cubicBezTo>
                <a:cubicBezTo>
                  <a:pt x="57" y="28"/>
                  <a:pt x="57" y="28"/>
                  <a:pt x="57" y="28"/>
                </a:cubicBezTo>
                <a:cubicBezTo>
                  <a:pt x="58" y="27"/>
                  <a:pt x="60" y="26"/>
                  <a:pt x="62" y="26"/>
                </a:cubicBezTo>
                <a:cubicBezTo>
                  <a:pt x="66" y="26"/>
                  <a:pt x="68" y="28"/>
                  <a:pt x="68" y="32"/>
                </a:cubicBezTo>
                <a:cubicBezTo>
                  <a:pt x="68" y="35"/>
                  <a:pt x="66" y="38"/>
                  <a:pt x="62" y="38"/>
                </a:cubicBezTo>
                <a:cubicBezTo>
                  <a:pt x="60" y="38"/>
                  <a:pt x="59" y="37"/>
                  <a:pt x="58" y="36"/>
                </a:cubicBezTo>
                <a:cubicBezTo>
                  <a:pt x="48" y="36"/>
                  <a:pt x="48" y="36"/>
                  <a:pt x="48" y="36"/>
                </a:cubicBezTo>
                <a:cubicBezTo>
                  <a:pt x="48" y="78"/>
                  <a:pt x="48" y="78"/>
                  <a:pt x="48" y="78"/>
                </a:cubicBezTo>
                <a:cubicBezTo>
                  <a:pt x="57" y="76"/>
                  <a:pt x="69" y="72"/>
                  <a:pt x="74" y="63"/>
                </a:cubicBezTo>
                <a:close/>
                <a:moveTo>
                  <a:pt x="42" y="7"/>
                </a:moveTo>
                <a:cubicBezTo>
                  <a:pt x="40" y="7"/>
                  <a:pt x="38" y="9"/>
                  <a:pt x="38" y="12"/>
                </a:cubicBezTo>
                <a:cubicBezTo>
                  <a:pt x="38" y="15"/>
                  <a:pt x="40" y="17"/>
                  <a:pt x="42" y="17"/>
                </a:cubicBezTo>
                <a:cubicBezTo>
                  <a:pt x="45" y="17"/>
                  <a:pt x="47" y="15"/>
                  <a:pt x="47" y="12"/>
                </a:cubicBezTo>
                <a:cubicBezTo>
                  <a:pt x="47" y="9"/>
                  <a:pt x="45" y="7"/>
                  <a:pt x="42"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
        <p:nvSpPr>
          <p:cNvPr id="19475" name="Freeform 202"/>
          <p:cNvSpPr>
            <a:spLocks noEditPoints="1"/>
          </p:cNvSpPr>
          <p:nvPr/>
        </p:nvSpPr>
        <p:spPr bwMode="auto">
          <a:xfrm>
            <a:off x="673100" y="5511800"/>
            <a:ext cx="331788" cy="319088"/>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9"/>
          <p:cNvSpPr>
            <a:spLocks noChangeArrowheads="1"/>
          </p:cNvSpPr>
          <p:nvPr/>
        </p:nvSpPr>
        <p:spPr bwMode="auto">
          <a:xfrm>
            <a:off x="0" y="0"/>
            <a:ext cx="12192000" cy="6858000"/>
          </a:xfrm>
          <a:prstGeom prst="rect">
            <a:avLst/>
          </a:prstGeom>
          <a:solidFill>
            <a:schemeClr val="tx1">
              <a:alpha val="53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1508"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5" y="1925638"/>
            <a:ext cx="6029325"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AutoShape 1"/>
          <p:cNvSpPr>
            <a:spLocks/>
          </p:cNvSpPr>
          <p:nvPr/>
        </p:nvSpPr>
        <p:spPr bwMode="auto">
          <a:xfrm>
            <a:off x="-28575" y="1927225"/>
            <a:ext cx="6192838" cy="2720975"/>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21510" name="矩形 3"/>
          <p:cNvSpPr>
            <a:spLocks noChangeArrowheads="1"/>
          </p:cNvSpPr>
          <p:nvPr/>
        </p:nvSpPr>
        <p:spPr bwMode="auto">
          <a:xfrm>
            <a:off x="1273175" y="3003550"/>
            <a:ext cx="363696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1" name="TextBox 13"/>
          <p:cNvSpPr txBox="1">
            <a:spLocks noChangeArrowheads="1"/>
          </p:cNvSpPr>
          <p:nvPr/>
        </p:nvSpPr>
        <p:spPr bwMode="auto">
          <a:xfrm>
            <a:off x="1922463" y="2598738"/>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2" name="矩形 5"/>
          <p:cNvSpPr>
            <a:spLocks noChangeArrowheads="1"/>
          </p:cNvSpPr>
          <p:nvPr/>
        </p:nvSpPr>
        <p:spPr bwMode="auto">
          <a:xfrm>
            <a:off x="2009775" y="5367338"/>
            <a:ext cx="86201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3" name="TextBox 13"/>
          <p:cNvSpPr txBox="1">
            <a:spLocks noChangeArrowheads="1"/>
          </p:cNvSpPr>
          <p:nvPr/>
        </p:nvSpPr>
        <p:spPr bwMode="auto">
          <a:xfrm>
            <a:off x="5464175" y="4984750"/>
            <a:ext cx="1652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文化建设的重要性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1514" name="直接连接符 14"/>
          <p:cNvCxnSpPr>
            <a:cxnSpLocks noChangeShapeType="1"/>
          </p:cNvCxnSpPr>
          <p:nvPr/>
        </p:nvCxnSpPr>
        <p:spPr bwMode="auto">
          <a:xfrm>
            <a:off x="0" y="1927225"/>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21515" name="直接连接符 15"/>
          <p:cNvCxnSpPr>
            <a:cxnSpLocks noChangeShapeType="1"/>
          </p:cNvCxnSpPr>
          <p:nvPr/>
        </p:nvCxnSpPr>
        <p:spPr bwMode="auto">
          <a:xfrm>
            <a:off x="0" y="4648200"/>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671638"/>
            <a:ext cx="6102350"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7"/>
          <p:cNvSpPr>
            <a:spLocks noChangeArrowheads="1"/>
          </p:cNvSpPr>
          <p:nvPr/>
        </p:nvSpPr>
        <p:spPr bwMode="auto">
          <a:xfrm>
            <a:off x="6099175" y="1655763"/>
            <a:ext cx="6092825" cy="3838575"/>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id-ID" altLang="en-US">
              <a:solidFill>
                <a:srgbClr val="FFFFFF"/>
              </a:solidFill>
            </a:endParaRPr>
          </a:p>
        </p:txBody>
      </p:sp>
      <p:sp>
        <p:nvSpPr>
          <p:cNvPr id="22532" name="Oval 7"/>
          <p:cNvSpPr>
            <a:spLocks noChangeArrowheads="1"/>
          </p:cNvSpPr>
          <p:nvPr/>
        </p:nvSpPr>
        <p:spPr bwMode="auto">
          <a:xfrm>
            <a:off x="655478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3" name="Oval 11"/>
          <p:cNvSpPr>
            <a:spLocks noChangeArrowheads="1"/>
          </p:cNvSpPr>
          <p:nvPr/>
        </p:nvSpPr>
        <p:spPr bwMode="auto">
          <a:xfrm>
            <a:off x="655478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4" name="Oval 14"/>
          <p:cNvSpPr>
            <a:spLocks noChangeArrowheads="1"/>
          </p:cNvSpPr>
          <p:nvPr/>
        </p:nvSpPr>
        <p:spPr bwMode="auto">
          <a:xfrm>
            <a:off x="929163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5" name="Oval 17"/>
          <p:cNvSpPr>
            <a:spLocks noChangeArrowheads="1"/>
          </p:cNvSpPr>
          <p:nvPr/>
        </p:nvSpPr>
        <p:spPr bwMode="auto">
          <a:xfrm>
            <a:off x="929163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6" name="Freeform 91"/>
          <p:cNvSpPr>
            <a:spLocks/>
          </p:cNvSpPr>
          <p:nvPr/>
        </p:nvSpPr>
        <p:spPr bwMode="auto">
          <a:xfrm>
            <a:off x="9509125" y="4446588"/>
            <a:ext cx="149225" cy="295275"/>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7" name="Freeform 93"/>
          <p:cNvSpPr>
            <a:spLocks noEditPoints="1"/>
          </p:cNvSpPr>
          <p:nvPr/>
        </p:nvSpPr>
        <p:spPr bwMode="auto">
          <a:xfrm>
            <a:off x="6748463" y="3262313"/>
            <a:ext cx="220662" cy="29527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8" name="Freeform 94"/>
          <p:cNvSpPr>
            <a:spLocks noEditPoints="1"/>
          </p:cNvSpPr>
          <p:nvPr/>
        </p:nvSpPr>
        <p:spPr bwMode="auto">
          <a:xfrm>
            <a:off x="6710363" y="4438650"/>
            <a:ext cx="295275" cy="274638"/>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9" name="Freeform 112"/>
          <p:cNvSpPr>
            <a:spLocks noEditPoints="1"/>
          </p:cNvSpPr>
          <p:nvPr/>
        </p:nvSpPr>
        <p:spPr bwMode="auto">
          <a:xfrm>
            <a:off x="9439275" y="3292475"/>
            <a:ext cx="293688" cy="2952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0" name="矩形 11"/>
          <p:cNvSpPr>
            <a:spLocks noChangeArrowheads="1"/>
          </p:cNvSpPr>
          <p:nvPr/>
        </p:nvSpPr>
        <p:spPr bwMode="auto">
          <a:xfrm>
            <a:off x="6554788" y="2295525"/>
            <a:ext cx="4918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541" name="TextBox 13"/>
          <p:cNvSpPr txBox="1">
            <a:spLocks noChangeArrowheads="1"/>
          </p:cNvSpPr>
          <p:nvPr/>
        </p:nvSpPr>
        <p:spPr bwMode="auto">
          <a:xfrm>
            <a:off x="7324725" y="3176588"/>
            <a:ext cx="150971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2" name="TextBox 13"/>
          <p:cNvSpPr txBox="1">
            <a:spLocks noChangeArrowheads="1"/>
          </p:cNvSpPr>
          <p:nvPr/>
        </p:nvSpPr>
        <p:spPr bwMode="auto">
          <a:xfrm>
            <a:off x="10026650" y="3176588"/>
            <a:ext cx="1508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3" name="TextBox 13"/>
          <p:cNvSpPr txBox="1">
            <a:spLocks noChangeArrowheads="1"/>
          </p:cNvSpPr>
          <p:nvPr/>
        </p:nvSpPr>
        <p:spPr bwMode="auto">
          <a:xfrm>
            <a:off x="7324725" y="4359275"/>
            <a:ext cx="15097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4" name="TextBox 13"/>
          <p:cNvSpPr txBox="1">
            <a:spLocks noChangeArrowheads="1"/>
          </p:cNvSpPr>
          <p:nvPr/>
        </p:nvSpPr>
        <p:spPr bwMode="auto">
          <a:xfrm>
            <a:off x="10026650" y="4359275"/>
            <a:ext cx="15081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Tree>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462</TotalTime>
  <Pages>0</Pages>
  <Words>1173</Words>
  <Characters>0</Characters>
  <Application>Microsoft Office PowerPoint</Application>
  <DocSecurity>0</DocSecurity>
  <PresentationFormat>Widescreen</PresentationFormat>
  <Lines>0</Lines>
  <Paragraphs>126</Paragraphs>
  <Slides>25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微软雅黑</vt:lpstr>
      <vt:lpstr>Open Sans Light</vt:lpstr>
      <vt:lpstr>Roboto</vt:lpstr>
      <vt:lpstr>宋体</vt:lpstr>
      <vt:lpstr>张海山锐谐体</vt:lpstr>
      <vt:lpstr>Arial</vt:lpstr>
      <vt:lpstr>Calibri</vt:lpstr>
      <vt:lpstr>Calibri Light</vt:lpstr>
      <vt:lpstr>FontAwesome</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Workspace</vt:lpstr>
    </vt:vector>
  </TitlesOfParts>
  <Manager/>
  <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ZHANG BEI</cp:lastModifiedBy>
  <cp:revision>31</cp:revision>
  <dcterms:created xsi:type="dcterms:W3CDTF">2015-08-02T03:06:50Z</dcterms:created>
  <dcterms:modified xsi:type="dcterms:W3CDTF">2018-11-14T01:22:07Z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